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3" r:id="rId2"/>
    <p:sldId id="357" r:id="rId3"/>
    <p:sldId id="325" r:id="rId4"/>
    <p:sldId id="336" r:id="rId5"/>
    <p:sldId id="337" r:id="rId6"/>
    <p:sldId id="338" r:id="rId7"/>
    <p:sldId id="339" r:id="rId8"/>
    <p:sldId id="340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1" clrIdx="0">
    <p:extLst>
      <p:ext uri="{19B8F6BF-5375-455C-9EA6-DF929625EA0E}">
        <p15:presenceInfo xmlns:p15="http://schemas.microsoft.com/office/powerpoint/2012/main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 snapToObjects="1">
      <p:cViewPr varScale="1">
        <p:scale>
          <a:sx n="115" d="100"/>
          <a:sy n="115" d="100"/>
        </p:scale>
        <p:origin x="175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2T13:48:46.51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err="1" smtClean="0">
                <a:solidFill>
                  <a:schemeClr val="accent5">
                    <a:lumMod val="75000"/>
                  </a:schemeClr>
                </a:solidFill>
              </a:rPr>
              <a:t>Gym</a:t>
            </a:r>
            <a:endParaRPr lang="es-CO" sz="6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2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39" y="515155"/>
            <a:ext cx="8332631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5400" b="1" dirty="0" smtClean="0">
                <a:solidFill>
                  <a:schemeClr val="bg1"/>
                </a:solidFill>
              </a:rPr>
              <a:t>Integrantes</a:t>
            </a:r>
            <a:endParaRPr lang="es-E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7577" y="2163651"/>
            <a:ext cx="8306874" cy="3992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4000" dirty="0" smtClean="0"/>
              <a:t>Juan David Beltrán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4000" dirty="0" smtClean="0"/>
              <a:t>Wilmer </a:t>
            </a:r>
            <a:r>
              <a:rPr lang="es-419" sz="4000" dirty="0" smtClean="0"/>
              <a:t>Contreras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4000" dirty="0" smtClean="0"/>
              <a:t>Miguel Ángel Pinzón Chávez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4000" dirty="0" smtClean="0"/>
              <a:t>Jhonnier Orlando Castro García</a:t>
            </a:r>
            <a:endParaRPr lang="es-419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1937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Objetivo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General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5392" y="2160100"/>
            <a:ext cx="80012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Programar un software web exclusivo para el </a:t>
            </a:r>
            <a:r>
              <a:rPr lang="es-MX" sz="2800" dirty="0" smtClean="0"/>
              <a:t>gimnasio </a:t>
            </a:r>
            <a:r>
              <a:rPr lang="es-MX" sz="2800" dirty="0" err="1" smtClean="0"/>
              <a:t>Gym</a:t>
            </a:r>
            <a:r>
              <a:rPr lang="es-MX" sz="2800" dirty="0" smtClean="0"/>
              <a:t>, </a:t>
            </a:r>
            <a:r>
              <a:rPr lang="es-MX" sz="2800" dirty="0"/>
              <a:t>el cual permita administrar una base de datos generalizada y personalizada, que produzca una mejora en la administración de información de los clientes y de los servicios brindados.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4505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Objetivos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Específicos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8119" y="2138450"/>
            <a:ext cx="8429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MX" sz="2400" dirty="0" smtClean="0"/>
              <a:t>Recolectar </a:t>
            </a:r>
            <a:r>
              <a:rPr lang="es-MX" sz="2400" dirty="0"/>
              <a:t>información acerca de los servicios brindados por el gimnasio, por medio de entrevistas presenciales. </a:t>
            </a:r>
            <a:endParaRPr lang="es-MX" sz="2400" dirty="0" smtClean="0"/>
          </a:p>
          <a:p>
            <a:pPr lvl="0" algn="just">
              <a:spcAft>
                <a:spcPts val="0"/>
              </a:spcAft>
            </a:pPr>
            <a:endParaRPr lang="es-CO" sz="2400" dirty="0" smtClean="0">
              <a:ea typeface="Noto Sans Symbols"/>
              <a:cs typeface="Noto Sans Symbols"/>
            </a:endParaRPr>
          </a:p>
          <a:p>
            <a:pPr marL="342900" indent="-342900" algn="just">
              <a:buFont typeface="Arial" panose="020B0604020202020204" pitchFamily="34" charset="0"/>
              <a:buChar char="●"/>
            </a:pPr>
            <a:r>
              <a:rPr lang="es-MX" sz="2400" dirty="0"/>
              <a:t>Realizar el procedimiento de desarrollo del aplicativo web, aplicando los procedimientos vistos.</a:t>
            </a:r>
            <a:endParaRPr lang="es-419" sz="2400" dirty="0"/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s-CO" sz="2400" dirty="0" smtClean="0">
              <a:ea typeface="Noto Sans Symbols"/>
              <a:cs typeface="Noto Sans Symbols"/>
            </a:endParaRPr>
          </a:p>
          <a:p>
            <a:pPr marL="342900" indent="-342900" algn="just">
              <a:buFont typeface="Arial" panose="020B0604020202020204" pitchFamily="34" charset="0"/>
              <a:buChar char="●"/>
            </a:pPr>
            <a:r>
              <a:rPr lang="es-MX" sz="2400" dirty="0" smtClean="0"/>
              <a:t>Complementar los conocimientos adquiridos ,con búsquedas mas profundas de  las aplicaciones usadas.</a:t>
            </a:r>
            <a:endParaRPr lang="es-CO" sz="2400" dirty="0" smtClean="0">
              <a:ea typeface="Noto Sans Symbols"/>
              <a:cs typeface="Noto Sans Symbols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s-ES" sz="2800" dirty="0"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6700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Planteamiento del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8271" y="2274838"/>
            <a:ext cx="8236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Actualmente el gimnasio </a:t>
            </a:r>
            <a:r>
              <a:rPr lang="es-MX" sz="2800" dirty="0" err="1" smtClean="0"/>
              <a:t>Gym</a:t>
            </a:r>
            <a:r>
              <a:rPr lang="es-MX" sz="2800" dirty="0" smtClean="0"/>
              <a:t> cuenta </a:t>
            </a:r>
            <a:r>
              <a:rPr lang="es-MX" sz="2800" dirty="0"/>
              <a:t>con varias sedes, las cuales cada una de ellas poseen un registro propio, esto genera deficiencia para los clientes debido a que el usuario únicamente se puede presentar a la sede en la cual se inscribió.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862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Alcance del 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2171609"/>
            <a:ext cx="8140574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800" dirty="0" smtClean="0">
                <a:solidFill>
                  <a:srgbClr val="000000"/>
                </a:solidFill>
                <a:ea typeface="Arial" panose="020B0604020202020204" pitchFamily="34" charset="0"/>
              </a:rPr>
              <a:t>Lo que se pretende es desarrollar una pagina web que pueda ser usada por el gimnasio </a:t>
            </a:r>
            <a:r>
              <a:rPr lang="es-CO" sz="2800" dirty="0" err="1">
                <a:solidFill>
                  <a:srgbClr val="000000"/>
                </a:solidFill>
                <a:ea typeface="Arial" panose="020B0604020202020204" pitchFamily="34" charset="0"/>
              </a:rPr>
              <a:t>G</a:t>
            </a:r>
            <a:r>
              <a:rPr lang="es-CO" sz="2800" dirty="0" err="1" smtClean="0">
                <a:solidFill>
                  <a:srgbClr val="000000"/>
                </a:solidFill>
                <a:ea typeface="Arial" panose="020B0604020202020204" pitchFamily="34" charset="0"/>
              </a:rPr>
              <a:t>ym</a:t>
            </a:r>
            <a:r>
              <a:rPr lang="es-CO" sz="2800" dirty="0" smtClean="0">
                <a:solidFill>
                  <a:srgbClr val="000000"/>
                </a:solidFill>
                <a:ea typeface="Arial" panose="020B0604020202020204" pitchFamily="34" charset="0"/>
              </a:rPr>
              <a:t>, </a:t>
            </a:r>
            <a:r>
              <a:rPr lang="es-CO" sz="2800" dirty="0" smtClean="0">
                <a:solidFill>
                  <a:srgbClr val="000000"/>
                </a:solidFill>
                <a:ea typeface="Arial" panose="020B0604020202020204" pitchFamily="34" charset="0"/>
              </a:rPr>
              <a:t>acomodándose a las necesidades del modulo de atención al cliente. </a:t>
            </a:r>
            <a:endParaRPr lang="es-ES" sz="2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Justificación  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8271" y="2158260"/>
            <a:ext cx="83488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/>
              <a:t>Al realizar este proyecto, generamos ventajas para los clientes como el fácil ingreso a todas las instituciones, un mayor control de sus rutinas y eficiencia administrativa de los recursos y usuarios.</a:t>
            </a:r>
          </a:p>
        </p:txBody>
      </p:sp>
    </p:spTree>
    <p:extLst>
      <p:ext uri="{BB962C8B-B14F-4D97-AF65-F5344CB8AC3E}">
        <p14:creationId xmlns:p14="http://schemas.microsoft.com/office/powerpoint/2010/main" val="21394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235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205</cp:revision>
  <dcterms:created xsi:type="dcterms:W3CDTF">2014-06-25T16:18:26Z</dcterms:created>
  <dcterms:modified xsi:type="dcterms:W3CDTF">2019-03-22T15:33:49Z</dcterms:modified>
</cp:coreProperties>
</file>