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7" r:id="rId4"/>
    <p:sldId id="260" r:id="rId5"/>
    <p:sldId id="261" r:id="rId6"/>
    <p:sldId id="258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0779" y="805913"/>
            <a:ext cx="61722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Forecasting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417375"/>
            <a:ext cx="6172200" cy="32507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by 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2:</a:t>
            </a:r>
          </a:p>
          <a:p>
            <a:endParaRPr lang="en-US" sz="2400" dirty="0" smtClean="0"/>
          </a:p>
          <a:p>
            <a:r>
              <a:rPr lang="en-US" sz="2400" dirty="0" smtClean="0"/>
              <a:t>Indro </a:t>
            </a:r>
            <a:r>
              <a:rPr lang="en-US" sz="2400" dirty="0" err="1" smtClean="0"/>
              <a:t>Setiawan</a:t>
            </a:r>
            <a:r>
              <a:rPr lang="en-US" sz="2400" smtClean="0"/>
              <a:t>	</a:t>
            </a:r>
            <a:r>
              <a:rPr lang="en-US" sz="2400" smtClean="0"/>
              <a:t>	11651101132</a:t>
            </a:r>
            <a:endParaRPr lang="en-US" sz="2400" dirty="0" smtClean="0"/>
          </a:p>
          <a:p>
            <a:r>
              <a:rPr lang="en-US" sz="2400" dirty="0" err="1" smtClean="0"/>
              <a:t>Meldawati</a:t>
            </a:r>
            <a:r>
              <a:rPr lang="en-US" sz="2400" dirty="0" smtClean="0"/>
              <a:t> </a:t>
            </a:r>
            <a:r>
              <a:rPr lang="en-US" sz="2400" dirty="0" err="1" smtClean="0"/>
              <a:t>Putri</a:t>
            </a:r>
            <a:r>
              <a:rPr lang="en-US" sz="2400" dirty="0" smtClean="0"/>
              <a:t>		11651200922</a:t>
            </a:r>
            <a:endParaRPr lang="en-US" sz="2400" dirty="0" smtClean="0"/>
          </a:p>
          <a:p>
            <a:r>
              <a:rPr lang="en-US" sz="2400" dirty="0" smtClean="0"/>
              <a:t>Nanda </a:t>
            </a:r>
            <a:r>
              <a:rPr lang="en-US" sz="2400" dirty="0" err="1" smtClean="0"/>
              <a:t>Sepriadi</a:t>
            </a:r>
            <a:r>
              <a:rPr lang="en-US" sz="2400" dirty="0" smtClean="0"/>
              <a:t>		11651103405</a:t>
            </a:r>
            <a:endParaRPr lang="en-US" sz="2400" dirty="0" smtClean="0"/>
          </a:p>
          <a:p>
            <a:r>
              <a:rPr lang="en-US" sz="2400" dirty="0" smtClean="0"/>
              <a:t>Trio </a:t>
            </a:r>
            <a:r>
              <a:rPr lang="en-US" sz="2400" dirty="0" err="1" smtClean="0"/>
              <a:t>Ningsih</a:t>
            </a:r>
            <a:r>
              <a:rPr lang="en-US" sz="2400" dirty="0" smtClean="0"/>
              <a:t>		11651200145</a:t>
            </a:r>
            <a:endParaRPr lang="en-US" sz="2400" dirty="0" smtClean="0"/>
          </a:p>
          <a:p>
            <a:r>
              <a:rPr lang="en-US" sz="2400" dirty="0" err="1" smtClean="0"/>
              <a:t>Ulfatun</a:t>
            </a:r>
            <a:r>
              <a:rPr lang="en-US" sz="2400" dirty="0" smtClean="0"/>
              <a:t> </a:t>
            </a:r>
            <a:r>
              <a:rPr lang="en-US" sz="2400" dirty="0" err="1" smtClean="0"/>
              <a:t>Najjah</a:t>
            </a:r>
            <a:r>
              <a:rPr lang="en-US" sz="2400" dirty="0" smtClean="0"/>
              <a:t>		11651200178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76600" y="1752600"/>
            <a:ext cx="6172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Harga</a:t>
            </a:r>
            <a:r>
              <a:rPr lang="en-US" sz="3600" dirty="0" smtClean="0"/>
              <a:t> </a:t>
            </a:r>
            <a:r>
              <a:rPr lang="en-US" sz="3600" dirty="0" err="1" smtClean="0"/>
              <a:t>Saham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45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153400" cy="4343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Peramalan</a:t>
            </a:r>
            <a:r>
              <a:rPr lang="en-US" sz="2800" dirty="0" smtClean="0"/>
              <a:t>(forecasting)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/>
              <a:t> </a:t>
            </a:r>
            <a:r>
              <a:rPr lang="en-US" sz="2800" dirty="0" smtClean="0"/>
              <a:t>masa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data di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Menurut</a:t>
            </a:r>
            <a:r>
              <a:rPr lang="en-US" sz="2800" dirty="0" smtClean="0"/>
              <a:t>  </a:t>
            </a:r>
            <a:r>
              <a:rPr lang="en-US" sz="2800" dirty="0" err="1" smtClean="0"/>
              <a:t>Awat</a:t>
            </a:r>
            <a:r>
              <a:rPr lang="en-US" sz="2800" dirty="0" smtClean="0"/>
              <a:t> (1990) </a:t>
            </a:r>
            <a:r>
              <a:rPr lang="en-US" sz="2800" dirty="0" err="1" smtClean="0"/>
              <a:t>menjelaskan</a:t>
            </a:r>
            <a:r>
              <a:rPr lang="en-US" sz="2800" dirty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masa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independen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7772400" cy="3810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Datanya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numerik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nominal</a:t>
            </a:r>
          </a:p>
          <a:p>
            <a:pPr algn="just"/>
            <a:r>
              <a:rPr lang="en-US" sz="2800" dirty="0" smtClean="0"/>
              <a:t>Time series</a:t>
            </a:r>
          </a:p>
          <a:p>
            <a:pPr algn="just"/>
            <a:r>
              <a:rPr lang="en-US" sz="2800" dirty="0" err="1" smtClean="0"/>
              <a:t>Memiliki</a:t>
            </a:r>
            <a:r>
              <a:rPr lang="en-US" sz="2800" dirty="0" smtClean="0"/>
              <a:t> label</a:t>
            </a:r>
          </a:p>
          <a:p>
            <a:pPr algn="just"/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forecasting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7375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kualitatif</a:t>
            </a:r>
            <a:endParaRPr lang="en-US" sz="2800" dirty="0" smtClean="0"/>
          </a:p>
          <a:p>
            <a:pPr marL="393700" indent="-47625" algn="just">
              <a:buNone/>
            </a:pPr>
            <a:r>
              <a:rPr lang="en-US" sz="2600" dirty="0" err="1" smtClean="0"/>
              <a:t>hasilnya</a:t>
            </a:r>
            <a:r>
              <a:rPr lang="en-US" sz="2600" dirty="0" smtClean="0"/>
              <a:t> </a:t>
            </a:r>
            <a:r>
              <a:rPr lang="en-US" sz="2600" dirty="0" err="1" smtClean="0"/>
              <a:t>tergantung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orang yang </a:t>
            </a:r>
            <a:r>
              <a:rPr lang="en-US" sz="2600" dirty="0" err="1" smtClean="0"/>
              <a:t>menyusunnya</a:t>
            </a:r>
            <a:r>
              <a:rPr lang="en-US" sz="2600" dirty="0" smtClean="0"/>
              <a:t> </a:t>
            </a:r>
            <a:r>
              <a:rPr lang="en-US" sz="2600" dirty="0" err="1" smtClean="0"/>
              <a:t>karena</a:t>
            </a:r>
            <a:r>
              <a:rPr lang="en-US" sz="2600" dirty="0" smtClean="0"/>
              <a:t> </a:t>
            </a:r>
            <a:r>
              <a:rPr lang="en-US" sz="2600" dirty="0" err="1" smtClean="0"/>
              <a:t>ditentukan</a:t>
            </a:r>
            <a:r>
              <a:rPr lang="en-US" sz="2600" dirty="0" smtClean="0"/>
              <a:t> </a:t>
            </a:r>
            <a:r>
              <a:rPr lang="en-US" sz="2600" dirty="0" err="1" smtClean="0"/>
              <a:t>berdasarkan</a:t>
            </a:r>
            <a:r>
              <a:rPr lang="en-US" sz="2600" dirty="0" smtClean="0"/>
              <a:t> </a:t>
            </a:r>
            <a:r>
              <a:rPr lang="en-US" sz="2600" dirty="0" err="1" smtClean="0"/>
              <a:t>pendapat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pengetahuan</a:t>
            </a:r>
            <a:r>
              <a:rPr lang="en-US" sz="2600" dirty="0" smtClean="0"/>
              <a:t>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pengalaman</a:t>
            </a:r>
            <a:r>
              <a:rPr lang="en-US" sz="2600" dirty="0" smtClean="0"/>
              <a:t> </a:t>
            </a:r>
            <a:r>
              <a:rPr lang="en-US" sz="2600" dirty="0" err="1" smtClean="0"/>
              <a:t>penyusunnya</a:t>
            </a:r>
            <a:r>
              <a:rPr lang="en-US" sz="2600" dirty="0" smtClean="0"/>
              <a:t>.</a:t>
            </a:r>
          </a:p>
          <a:p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kuantitatif</a:t>
            </a:r>
            <a:endParaRPr lang="en-US" sz="2800" dirty="0" smtClean="0"/>
          </a:p>
          <a:p>
            <a:pPr marL="346075" indent="0" algn="just">
              <a:buNone/>
            </a:pP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endParaRPr lang="en-US" sz="2800" dirty="0" smtClean="0"/>
          </a:p>
          <a:p>
            <a:pPr marL="346075" indent="0" algn="just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Model time series(</a:t>
            </a:r>
            <a:r>
              <a:rPr lang="en-US" sz="2800" dirty="0" err="1" smtClean="0"/>
              <a:t>mengunakan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data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Naïve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Moving average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Axponential</a:t>
            </a:r>
            <a:r>
              <a:rPr lang="en-US" sz="2400" dirty="0" smtClean="0"/>
              <a:t> smoothing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Model </a:t>
            </a:r>
            <a:r>
              <a:rPr lang="en-US" sz="2800" dirty="0" err="1" smtClean="0"/>
              <a:t>asosiatif</a:t>
            </a:r>
            <a:r>
              <a:rPr lang="en-US" sz="2800" dirty="0" smtClean="0"/>
              <a:t>(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akibat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Trend projection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Linear regression  analysis</a:t>
            </a:r>
          </a:p>
        </p:txBody>
      </p:sp>
    </p:spTree>
    <p:extLst>
      <p:ext uri="{BB962C8B-B14F-4D97-AF65-F5344CB8AC3E}">
        <p14:creationId xmlns:p14="http://schemas.microsoft.com/office/powerpoint/2010/main" val="359714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Statistical </a:t>
            </a:r>
            <a:r>
              <a:rPr lang="en-US" sz="3200" dirty="0" err="1"/>
              <a:t>Stright</a:t>
            </a:r>
            <a:r>
              <a:rPr lang="en-US" sz="3200" dirty="0"/>
              <a:t> Line </a:t>
            </a:r>
            <a:r>
              <a:rPr lang="en-US" sz="3200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Statistical straight line method (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) </a:t>
            </a:r>
            <a:r>
              <a:rPr lang="en-US" sz="2800" dirty="0" err="1" smtClean="0"/>
              <a:t>aktiva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penghitungan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aset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periode</a:t>
            </a:r>
            <a:r>
              <a:rPr lang="en-US" sz="2800" dirty="0" smtClean="0"/>
              <a:t> </a:t>
            </a:r>
            <a:r>
              <a:rPr lang="en-US" sz="2800" dirty="0" err="1" smtClean="0"/>
              <a:t>pembukuan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masa </a:t>
            </a:r>
            <a:r>
              <a:rPr lang="en-US" sz="2800" dirty="0" err="1" smtClean="0"/>
              <a:t>kegunaan</a:t>
            </a:r>
            <a:r>
              <a:rPr lang="en-US" sz="2800" dirty="0" smtClean="0"/>
              <a:t> </a:t>
            </a:r>
            <a:r>
              <a:rPr lang="en-US" sz="2800" dirty="0" err="1" smtClean="0"/>
              <a:t>aset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21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Statistical </a:t>
            </a:r>
            <a:r>
              <a:rPr lang="en-US" sz="2800" dirty="0" err="1"/>
              <a:t>Stright</a:t>
            </a:r>
            <a:r>
              <a:rPr lang="en-US" sz="2800" dirty="0"/>
              <a:t> 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kegunaan</a:t>
            </a:r>
            <a:r>
              <a:rPr lang="en-US" sz="2800" dirty="0" smtClean="0"/>
              <a:t>.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perusahaan-perusahaan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akuntansi</a:t>
            </a:r>
            <a:r>
              <a:rPr lang="en-US" sz="2800" dirty="0" smtClean="0"/>
              <a:t>.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,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tiap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dipengaruhi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/output yang </a:t>
            </a:r>
            <a:r>
              <a:rPr lang="en-US" sz="2800" dirty="0" err="1" smtClean="0"/>
              <a:t>diproduksi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31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7924800" cy="5559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yang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laba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matching principle,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proporsional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).</a:t>
            </a:r>
          </a:p>
          <a:p>
            <a:pPr algn="just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tariff </a:t>
            </a:r>
            <a:r>
              <a:rPr lang="en-US" dirty="0" err="1" smtClean="0"/>
              <a:t>penyusutan</a:t>
            </a:r>
            <a:endParaRPr lang="en-US" dirty="0" smtClean="0"/>
          </a:p>
          <a:p>
            <a:pPr marL="0" indent="0" algn="just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5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𝑦𝑐 = 𝑎 + 𝑏𝑥 </a:t>
                </a:r>
              </a:p>
              <a:p>
                <a:r>
                  <a:rPr lang="en-US" dirty="0" smtClean="0"/>
                  <a:t>𝑎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∑ </m:t>
                        </m:r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𝑛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𝑏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r>
                          <m:rPr>
                            <m:nor/>
                          </m:rPr>
                          <a:rPr lang="en-US" dirty="0" smtClean="0"/>
                          <m:t>𝑥𝑦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  <a:blipFill rotWithShape="1">
                <a:blip r:embed="rId2"/>
                <a:stretch>
                  <a:fillRect l="-762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24200" y="1711706"/>
            <a:ext cx="5531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Penjelasan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persamaan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 :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yc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Projected Values 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masa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depan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y </a:t>
            </a:r>
            <a:r>
              <a:rPr lang="en-US" sz="2000" b="1" dirty="0">
                <a:latin typeface="+mj-lt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Actual Values(data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sebelumnya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x   : 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Nilai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568325" indent="-568325"/>
            <a:r>
              <a:rPr lang="en-US" sz="2000" b="1" dirty="0" smtClean="0">
                <a:latin typeface="+mj-lt"/>
                <a:cs typeface="Times New Roman" pitchFamily="18" charset="0"/>
              </a:rPr>
              <a:t>a   : Rata-rata data actual value (rata-rata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bergerak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72" y="40958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568325" algn="just"/>
            <a:r>
              <a:rPr lang="en-US" sz="2000" b="1" dirty="0" smtClean="0">
                <a:latin typeface="+mj-lt"/>
                <a:cs typeface="Times New Roman" pitchFamily="18" charset="0"/>
              </a:rPr>
              <a:t>B :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Koefisien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variabel0“x”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kemiringan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garis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tingkat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pada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“y”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terjadi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di “x” </a:t>
            </a:r>
          </a:p>
          <a:p>
            <a:pPr marL="520700" indent="-520700" algn="just"/>
            <a:r>
              <a:rPr lang="en-US" sz="2000" b="1" dirty="0" smtClean="0">
                <a:latin typeface="+mj-lt"/>
                <a:cs typeface="Times New Roman" pitchFamily="18" charset="0"/>
              </a:rPr>
              <a:t>n   </a:t>
            </a:r>
            <a:r>
              <a:rPr lang="en-US" sz="2000" b="1" smtClean="0">
                <a:latin typeface="+mj-lt"/>
                <a:cs typeface="Times New Roman" pitchFamily="18" charset="0"/>
              </a:rPr>
              <a:t>: Jumlah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dihitung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dari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dasar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(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satuan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berupa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minggu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bulan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semester,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34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</TotalTime>
  <Words>375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 Math</vt:lpstr>
      <vt:lpstr>Century Schoolbook</vt:lpstr>
      <vt:lpstr>Courier New</vt:lpstr>
      <vt:lpstr>Times New Roman</vt:lpstr>
      <vt:lpstr>Wingdings</vt:lpstr>
      <vt:lpstr>Wingdings 2</vt:lpstr>
      <vt:lpstr>Oriel</vt:lpstr>
      <vt:lpstr>Forecasting</vt:lpstr>
      <vt:lpstr>Forecasting</vt:lpstr>
      <vt:lpstr>Ciri-ciri Forecasting</vt:lpstr>
      <vt:lpstr>Jenis peramalan</vt:lpstr>
      <vt:lpstr>Peramalan kuantitatif</vt:lpstr>
      <vt:lpstr>Statistical Stright Line Method</vt:lpstr>
      <vt:lpstr>Statistical Stright Line Method</vt:lpstr>
      <vt:lpstr>Kelebihan dan Kelemahan</vt:lpstr>
      <vt:lpstr>Alogoritma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Windows User</cp:lastModifiedBy>
  <cp:revision>21</cp:revision>
  <dcterms:created xsi:type="dcterms:W3CDTF">2019-10-08T07:15:16Z</dcterms:created>
  <dcterms:modified xsi:type="dcterms:W3CDTF">2019-10-09T04:44:50Z</dcterms:modified>
</cp:coreProperties>
</file>