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5" r:id="rId3"/>
    <p:sldId id="267" r:id="rId4"/>
    <p:sldId id="260" r:id="rId5"/>
    <p:sldId id="261" r:id="rId6"/>
    <p:sldId id="258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891DE0B-7C6A-41C9-8EF3-2635F92363AA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C9D45F-B46E-4CFB-BEAD-0F2BF4F6FE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0779" y="805913"/>
            <a:ext cx="6172200" cy="762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Forecasting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417375"/>
            <a:ext cx="6172200" cy="32507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by 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2:</a:t>
            </a:r>
          </a:p>
          <a:p>
            <a:endParaRPr lang="en-US" sz="2400" dirty="0" smtClean="0"/>
          </a:p>
          <a:p>
            <a:r>
              <a:rPr lang="en-US" sz="2400" dirty="0" smtClean="0"/>
              <a:t>Indro </a:t>
            </a:r>
            <a:r>
              <a:rPr lang="en-US" sz="2400" dirty="0" err="1" smtClean="0"/>
              <a:t>Setiawan</a:t>
            </a:r>
            <a:r>
              <a:rPr lang="en-US" sz="2400" dirty="0" smtClean="0"/>
              <a:t>	</a:t>
            </a:r>
          </a:p>
          <a:p>
            <a:r>
              <a:rPr lang="en-US" sz="2400" dirty="0" err="1" smtClean="0"/>
              <a:t>Meldawati</a:t>
            </a:r>
            <a:r>
              <a:rPr lang="en-US" sz="2400" dirty="0" smtClean="0"/>
              <a:t> </a:t>
            </a:r>
            <a:r>
              <a:rPr lang="en-US" sz="2400" dirty="0" err="1" smtClean="0"/>
              <a:t>Putri</a:t>
            </a:r>
            <a:endParaRPr lang="en-US" sz="2400" dirty="0" smtClean="0"/>
          </a:p>
          <a:p>
            <a:r>
              <a:rPr lang="en-US" sz="2400" dirty="0" smtClean="0"/>
              <a:t>Nanda </a:t>
            </a:r>
            <a:r>
              <a:rPr lang="en-US" sz="2400" dirty="0" err="1" smtClean="0"/>
              <a:t>Sepriadi</a:t>
            </a:r>
            <a:endParaRPr lang="en-US" sz="2400" dirty="0" smtClean="0"/>
          </a:p>
          <a:p>
            <a:r>
              <a:rPr lang="en-US" sz="2400" dirty="0" smtClean="0"/>
              <a:t>Trio </a:t>
            </a:r>
            <a:r>
              <a:rPr lang="en-US" sz="2400" dirty="0" err="1" smtClean="0"/>
              <a:t>Ningsih</a:t>
            </a:r>
            <a:endParaRPr lang="en-US" sz="2400" dirty="0" smtClean="0"/>
          </a:p>
          <a:p>
            <a:r>
              <a:rPr lang="en-US" sz="2400" dirty="0" err="1" smtClean="0"/>
              <a:t>Ulfatun</a:t>
            </a:r>
            <a:r>
              <a:rPr lang="en-US" sz="2400" dirty="0" smtClean="0"/>
              <a:t> </a:t>
            </a:r>
            <a:r>
              <a:rPr lang="en-US" sz="2400" dirty="0" err="1" smtClean="0"/>
              <a:t>Najjah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76600" y="1752600"/>
            <a:ext cx="61722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Harga</a:t>
            </a:r>
            <a:r>
              <a:rPr lang="en-US" sz="3600" dirty="0" smtClean="0"/>
              <a:t> </a:t>
            </a:r>
            <a:r>
              <a:rPr lang="en-US" sz="3600" dirty="0" err="1" smtClean="0"/>
              <a:t>Saham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45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153400" cy="4343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Peramalan</a:t>
            </a:r>
            <a:r>
              <a:rPr lang="en-US" sz="2800" dirty="0" smtClean="0"/>
              <a:t>(forecasting</a:t>
            </a:r>
            <a:r>
              <a:rPr lang="en-US" sz="2800" dirty="0" smtClean="0"/>
              <a:t>)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smtClean="0"/>
              <a:t>proses </a:t>
            </a:r>
            <a:r>
              <a:rPr lang="en-US" sz="2800" dirty="0" err="1" smtClean="0"/>
              <a:t>perkiraan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/>
              <a:t> </a:t>
            </a:r>
            <a:r>
              <a:rPr lang="en-US" sz="2800" dirty="0" smtClean="0"/>
              <a:t>masa </a:t>
            </a:r>
            <a:r>
              <a:rPr lang="en-US" sz="2800" dirty="0" smtClean="0"/>
              <a:t>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data di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Awat</a:t>
            </a:r>
            <a:r>
              <a:rPr lang="en-US" sz="2800" dirty="0" smtClean="0"/>
              <a:t> (1990) </a:t>
            </a:r>
            <a:r>
              <a:rPr lang="en-US" sz="2800" dirty="0" err="1" smtClean="0"/>
              <a:t>menjelaskan</a:t>
            </a:r>
            <a:r>
              <a:rPr lang="en-US" sz="2800" dirty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mengetahui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masa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datang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mempelajari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independen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14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</a:t>
            </a:r>
            <a:r>
              <a:rPr lang="en-US" dirty="0" err="1" smtClean="0"/>
              <a:t>-ciri</a:t>
            </a:r>
            <a:r>
              <a:rPr lang="en-US" dirty="0" smtClean="0"/>
              <a:t> </a:t>
            </a:r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7772400" cy="3810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Datanya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dirty="0" err="1" smtClean="0"/>
              <a:t>numerik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nominal</a:t>
            </a:r>
          </a:p>
          <a:p>
            <a:pPr algn="just"/>
            <a:r>
              <a:rPr lang="en-US" sz="2800" dirty="0" smtClean="0"/>
              <a:t>Time series</a:t>
            </a:r>
          </a:p>
          <a:p>
            <a:pPr algn="just"/>
            <a:r>
              <a:rPr lang="en-US" sz="2800" dirty="0" err="1" smtClean="0"/>
              <a:t>Memiliki</a:t>
            </a:r>
            <a:r>
              <a:rPr lang="en-US" sz="2800" dirty="0" smtClean="0"/>
              <a:t> label</a:t>
            </a:r>
          </a:p>
          <a:p>
            <a:pPr algn="just"/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estimasi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forecasting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1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Jeni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peramalan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458200" cy="487375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kualitatif</a:t>
            </a:r>
            <a:endParaRPr lang="en-US" sz="2800" dirty="0" smtClean="0"/>
          </a:p>
          <a:p>
            <a:pPr marL="393700" indent="-47625" algn="just">
              <a:buNone/>
            </a:pPr>
            <a:r>
              <a:rPr lang="en-US" sz="2600" dirty="0" err="1" smtClean="0"/>
              <a:t>hasilnya</a:t>
            </a:r>
            <a:r>
              <a:rPr lang="en-US" sz="2600" dirty="0" smtClean="0"/>
              <a:t> </a:t>
            </a:r>
            <a:r>
              <a:rPr lang="en-US" sz="2600" dirty="0" err="1" smtClean="0"/>
              <a:t>tergantung</a:t>
            </a:r>
            <a:r>
              <a:rPr lang="en-US" sz="2600" dirty="0" smtClean="0"/>
              <a:t> </a:t>
            </a:r>
            <a:r>
              <a:rPr lang="en-US" sz="2600" dirty="0" err="1" smtClean="0"/>
              <a:t>pada</a:t>
            </a:r>
            <a:r>
              <a:rPr lang="en-US" sz="2600" dirty="0" smtClean="0"/>
              <a:t> orang yang </a:t>
            </a:r>
            <a:r>
              <a:rPr lang="en-US" sz="2600" dirty="0" err="1" smtClean="0"/>
              <a:t>menyusunnya</a:t>
            </a:r>
            <a:r>
              <a:rPr lang="en-US" sz="2600" dirty="0" smtClean="0"/>
              <a:t> </a:t>
            </a:r>
            <a:r>
              <a:rPr lang="en-US" sz="2600" dirty="0" err="1" smtClean="0"/>
              <a:t>karena</a:t>
            </a:r>
            <a:r>
              <a:rPr lang="en-US" sz="2600" dirty="0" smtClean="0"/>
              <a:t> </a:t>
            </a:r>
            <a:r>
              <a:rPr lang="en-US" sz="2600" dirty="0" err="1" smtClean="0"/>
              <a:t>ditentukan</a:t>
            </a:r>
            <a:r>
              <a:rPr lang="en-US" sz="2600" dirty="0" smtClean="0"/>
              <a:t> </a:t>
            </a:r>
            <a:r>
              <a:rPr lang="en-US" sz="2600" dirty="0" err="1" smtClean="0"/>
              <a:t>berdasarkan</a:t>
            </a:r>
            <a:r>
              <a:rPr lang="en-US" sz="2600" dirty="0" smtClean="0"/>
              <a:t> </a:t>
            </a:r>
            <a:r>
              <a:rPr lang="en-US" sz="2600" dirty="0" err="1" smtClean="0"/>
              <a:t>pendapat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pengetahuan</a:t>
            </a:r>
            <a:r>
              <a:rPr lang="en-US" sz="2600" dirty="0" smtClean="0"/>
              <a:t>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pengalaman</a:t>
            </a:r>
            <a:r>
              <a:rPr lang="en-US" sz="2600" dirty="0" smtClean="0"/>
              <a:t> </a:t>
            </a:r>
            <a:r>
              <a:rPr lang="en-US" sz="2600" dirty="0" err="1" smtClean="0"/>
              <a:t>penyusunnya</a:t>
            </a:r>
            <a:r>
              <a:rPr lang="en-US" sz="2600" dirty="0" smtClean="0"/>
              <a:t>.</a:t>
            </a:r>
          </a:p>
          <a:p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kuantitatif</a:t>
            </a:r>
            <a:endParaRPr lang="en-US" sz="2800" dirty="0" smtClean="0"/>
          </a:p>
          <a:p>
            <a:pPr marL="346075" indent="0" algn="just">
              <a:buNone/>
            </a:pP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endParaRPr lang="en-US" sz="2800" dirty="0" smtClean="0"/>
          </a:p>
          <a:p>
            <a:pPr marL="346075" indent="0" algn="just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Peramalan</a:t>
            </a:r>
            <a:r>
              <a:rPr lang="en-US" dirty="0" smtClean="0"/>
              <a:t> </a:t>
            </a:r>
            <a:r>
              <a:rPr lang="en-US" dirty="0" err="1" smtClean="0"/>
              <a:t>kuantitatif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Model time series(</a:t>
            </a:r>
            <a:r>
              <a:rPr lang="en-US" sz="2800" dirty="0" err="1" smtClean="0"/>
              <a:t>mengunakan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data masa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peramalan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Naïve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Moving average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Axponential</a:t>
            </a:r>
            <a:r>
              <a:rPr lang="en-US" sz="2400" dirty="0" smtClean="0"/>
              <a:t> smoothing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Model </a:t>
            </a:r>
            <a:r>
              <a:rPr lang="en-US" sz="2800" dirty="0" err="1" smtClean="0"/>
              <a:t>asosiatif</a:t>
            </a:r>
            <a:r>
              <a:rPr lang="en-US" sz="2800" dirty="0" smtClean="0"/>
              <a:t>(</a:t>
            </a:r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sebab</a:t>
            </a:r>
            <a:r>
              <a:rPr lang="en-US" sz="2800" dirty="0" smtClean="0"/>
              <a:t> </a:t>
            </a:r>
            <a:r>
              <a:rPr lang="en-US" sz="2800" dirty="0" err="1" smtClean="0"/>
              <a:t>akibat</a:t>
            </a:r>
            <a:r>
              <a:rPr lang="en-US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Trend projection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Linear regression  analysis</a:t>
            </a:r>
          </a:p>
        </p:txBody>
      </p:sp>
    </p:spTree>
    <p:extLst>
      <p:ext uri="{BB962C8B-B14F-4D97-AF65-F5344CB8AC3E}">
        <p14:creationId xmlns:p14="http://schemas.microsoft.com/office/powerpoint/2010/main" val="359714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Statistical </a:t>
            </a:r>
            <a:r>
              <a:rPr lang="en-US" sz="3200" dirty="0" err="1"/>
              <a:t>Stright</a:t>
            </a:r>
            <a:r>
              <a:rPr lang="en-US" sz="3200" dirty="0"/>
              <a:t> Line </a:t>
            </a:r>
            <a:r>
              <a:rPr lang="en-US" sz="3200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467600" cy="42641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Pengertian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aktiva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penghitungan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aset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periode</a:t>
            </a:r>
            <a:r>
              <a:rPr lang="en-US" sz="2800" dirty="0" smtClean="0"/>
              <a:t> </a:t>
            </a:r>
            <a:r>
              <a:rPr lang="en-US" sz="2800" dirty="0" err="1" smtClean="0"/>
              <a:t>pembukuan</a:t>
            </a:r>
            <a:r>
              <a:rPr lang="en-US" sz="2800" dirty="0" smtClean="0"/>
              <a:t> </a:t>
            </a:r>
            <a:r>
              <a:rPr lang="en-US" sz="2800" dirty="0" err="1" smtClean="0"/>
              <a:t>selama</a:t>
            </a:r>
            <a:r>
              <a:rPr lang="en-US" sz="2800" dirty="0" smtClean="0"/>
              <a:t> masa </a:t>
            </a:r>
            <a:r>
              <a:rPr lang="en-US" sz="2800" dirty="0" err="1" smtClean="0"/>
              <a:t>kegunaan</a:t>
            </a:r>
            <a:r>
              <a:rPr lang="en-US" sz="2800" dirty="0" smtClean="0"/>
              <a:t> </a:t>
            </a:r>
            <a:r>
              <a:rPr lang="en-US" sz="2800" dirty="0" err="1" smtClean="0"/>
              <a:t>aset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21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Statistical </a:t>
            </a:r>
            <a:r>
              <a:rPr lang="en-US" sz="2800" dirty="0" err="1"/>
              <a:t>Stright</a:t>
            </a:r>
            <a:r>
              <a:rPr lang="en-US" sz="2800" dirty="0"/>
              <a:t> Line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aspek</a:t>
            </a:r>
            <a:r>
              <a:rPr lang="en-US" sz="2800" dirty="0" smtClean="0"/>
              <a:t> </a:t>
            </a:r>
            <a:r>
              <a:rPr lang="en-US" sz="2800" dirty="0" err="1" smtClean="0"/>
              <a:t>kegunaan</a:t>
            </a:r>
            <a:r>
              <a:rPr lang="en-US" sz="2800" dirty="0" smtClean="0"/>
              <a:t>.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perusahaan-perusahaan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paling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akuntansi</a:t>
            </a:r>
            <a:r>
              <a:rPr lang="en-US" sz="2800" dirty="0" smtClean="0"/>
              <a:t>.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lurus</a:t>
            </a:r>
            <a:r>
              <a:rPr lang="en-US" sz="2800" dirty="0" smtClean="0"/>
              <a:t>, </a:t>
            </a:r>
            <a:r>
              <a:rPr lang="en-US" sz="2800" dirty="0" err="1" smtClean="0"/>
              <a:t>beban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tiap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dipengaruhi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/output yang </a:t>
            </a:r>
            <a:r>
              <a:rPr lang="en-US" sz="2800" dirty="0" err="1" smtClean="0"/>
              <a:t>diproduksi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31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7924800" cy="5559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ekonomis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yang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laba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matching principle,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penyusutan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proporsional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penghasilan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).</a:t>
            </a:r>
          </a:p>
          <a:p>
            <a:pPr algn="just"/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tariff </a:t>
            </a:r>
            <a:r>
              <a:rPr lang="en-US" dirty="0" err="1" smtClean="0"/>
              <a:t>penyusutan</a:t>
            </a:r>
            <a:endParaRPr lang="en-US" dirty="0" smtClean="0"/>
          </a:p>
          <a:p>
            <a:pPr marL="0" indent="0" algn="just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5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Alogoritma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1"/>
                <a:ext cx="3200400" cy="2971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𝑦𝑐 = 𝑎 + 𝑏𝑥 </a:t>
                </a:r>
              </a:p>
              <a:p>
                <a:r>
                  <a:rPr lang="en-US" dirty="0" smtClean="0"/>
                  <a:t>𝑎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∑ </m:t>
                        </m:r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𝑛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𝑏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∑ </m:t>
                        </m:r>
                        <m:r>
                          <m:rPr>
                            <m:nor/>
                          </m:rPr>
                          <a:rPr lang="en-US" dirty="0" smtClean="0"/>
                          <m:t>𝑥𝑦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∑ 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 smtClean="0"/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1"/>
                <a:ext cx="3200400" cy="2971800"/>
              </a:xfrm>
              <a:blipFill rotWithShape="1">
                <a:blip r:embed="rId2"/>
                <a:stretch>
                  <a:fillRect l="-762" t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00400" y="1600201"/>
            <a:ext cx="54548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Penjelasan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persamaan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 :</a:t>
            </a:r>
          </a:p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yc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Projected Values (data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masa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depan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y :  Actual Values(data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sebelumnya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x : 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Nilai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endParaRPr lang="en-US" sz="2000" b="1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a : Rata-rata data actual value (rata-rata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bergerak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)</a:t>
            </a:r>
            <a:endParaRPr lang="en-US" sz="20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267200"/>
            <a:ext cx="7086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+mj-lt"/>
                <a:cs typeface="Times New Roman" pitchFamily="18" charset="0"/>
              </a:rPr>
              <a:t>b 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: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Koefisien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variabel0“x”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kemiringan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garis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regresi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tingkat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perubahan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pada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“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y”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perubahan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yang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terjadi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di “x” 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n : 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Jumlah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data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dihitung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dari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tahun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dasar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(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satuan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berupa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minggu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bulan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, semester,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tahun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344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</TotalTime>
  <Words>370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Cambria Math</vt:lpstr>
      <vt:lpstr>Century Schoolbook</vt:lpstr>
      <vt:lpstr>Courier New</vt:lpstr>
      <vt:lpstr>Times New Roman</vt:lpstr>
      <vt:lpstr>Wingdings</vt:lpstr>
      <vt:lpstr>Wingdings 2</vt:lpstr>
      <vt:lpstr>Oriel</vt:lpstr>
      <vt:lpstr>Forecasting</vt:lpstr>
      <vt:lpstr>Forecasting</vt:lpstr>
      <vt:lpstr>Ciri-ciri Forecasting</vt:lpstr>
      <vt:lpstr>Jenis peramalan</vt:lpstr>
      <vt:lpstr>Peramalan kuantitatif</vt:lpstr>
      <vt:lpstr>Statistical Stright Line Method</vt:lpstr>
      <vt:lpstr>Statistical Stright Line Method</vt:lpstr>
      <vt:lpstr>Kelebihan dan Kelemahan</vt:lpstr>
      <vt:lpstr>Alogoritma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Windows User</cp:lastModifiedBy>
  <cp:revision>17</cp:revision>
  <dcterms:created xsi:type="dcterms:W3CDTF">2019-10-08T07:15:16Z</dcterms:created>
  <dcterms:modified xsi:type="dcterms:W3CDTF">2019-10-08T13:15:34Z</dcterms:modified>
</cp:coreProperties>
</file>