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62" r:id="rId5"/>
    <p:sldId id="258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.id/t/apa-yang-dimaksud-dengan-laba-dalam-ilmu-ekonomi/9415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Peramalan</a:t>
            </a:r>
            <a:r>
              <a:rPr lang="en-US" dirty="0" smtClean="0"/>
              <a:t> (forecasting)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smtClean="0"/>
              <a:t>. </a:t>
            </a:r>
            <a:r>
              <a:rPr lang="en-US" dirty="0" err="1" smtClean="0"/>
              <a:t>Awat</a:t>
            </a:r>
            <a:r>
              <a:rPr lang="en-US" dirty="0" smtClean="0"/>
              <a:t> (1990) </a:t>
            </a:r>
            <a:r>
              <a:rPr lang="en-US" dirty="0" err="1" smtClean="0"/>
              <a:t>menjelaskan</a:t>
            </a:r>
            <a:r>
              <a:rPr lang="en-US" dirty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Ada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erdasarkan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statik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Peramalan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memperkirakan</a:t>
            </a:r>
            <a:r>
              <a:rPr lang="en-US" sz="2800" dirty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</a:t>
            </a:r>
            <a:r>
              <a:rPr lang="en-US" sz="2800" dirty="0" err="1" smtClean="0"/>
              <a:t>dimasa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, </a:t>
            </a:r>
            <a:r>
              <a:rPr lang="en-US" sz="2800" dirty="0" err="1" smtClean="0"/>
              <a:t>mulai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</a:t>
            </a:r>
            <a:r>
              <a:rPr lang="en-US" sz="2800" dirty="0" err="1" smtClean="0"/>
              <a:t>hmgga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kompleks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pemakaiannya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. Dari </a:t>
            </a:r>
            <a:r>
              <a:rPr lang="en-US" sz="2800" dirty="0" err="1" smtClean="0"/>
              <a:t>berbagai</a:t>
            </a:r>
            <a:r>
              <a:rPr lang="en-US" sz="2800" dirty="0"/>
              <a:t> </a:t>
            </a:r>
            <a:r>
              <a:rPr lang="en-US" sz="2800" dirty="0" err="1" smtClean="0"/>
              <a:t>macam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,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ketelitian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 </a:t>
            </a:r>
            <a:r>
              <a:rPr lang="en-US" sz="2800" dirty="0" err="1" smtClean="0"/>
              <a:t>Pemakaian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/>
              <a:t>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mengurangi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perkiraan</a:t>
            </a:r>
            <a:r>
              <a:rPr lang="en-US" sz="2800" dirty="0" smtClean="0"/>
              <a:t> </a:t>
            </a:r>
            <a:r>
              <a:rPr lang="en-US" sz="2800" dirty="0" err="1" smtClean="0"/>
              <a:t>dimasa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yang </a:t>
            </a:r>
            <a:r>
              <a:rPr lang="en-US" dirty="0" err="1" smtClean="0"/>
              <a:t>temtama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pendugaan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ketetapan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yang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.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imajinasi</a:t>
            </a:r>
            <a:r>
              <a:rPr lang="en-US" dirty="0" smtClean="0"/>
              <a:t> yang </a:t>
            </a:r>
            <a:r>
              <a:rPr lang="en-US" dirty="0" err="1" smtClean="0"/>
              <a:t>dikombinasikan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bakat</a:t>
            </a:r>
            <a:r>
              <a:rPr lang="en-US" dirty="0" smtClean="0"/>
              <a:t>,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wawasan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menduga</a:t>
            </a:r>
            <a:r>
              <a:rPr lang="en-US" dirty="0" smtClean="0"/>
              <a:t> </a:t>
            </a:r>
            <a:r>
              <a:rPr lang="en-US" dirty="0" err="1" smtClean="0"/>
              <a:t>pembahan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46812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 (time series)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beriainan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beriainan</a:t>
            </a:r>
            <a:r>
              <a:rPr lang="en-US" dirty="0" smtClean="0"/>
              <a:t> pula, </a:t>
            </a:r>
            <a:r>
              <a:rPr lang="en-US" dirty="0" err="1" smtClean="0"/>
              <a:t>adapun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pembukuan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1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perusahaan-perusahaan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paling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,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/output yang </a:t>
            </a:r>
            <a:r>
              <a:rPr lang="en-US" dirty="0" err="1" smtClean="0"/>
              <a:t>diproduksi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1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Mudah digunakan dalam praktek.</a:t>
            </a:r>
          </a:p>
          <a:p>
            <a:pPr marL="0" indent="0">
              <a:buNone/>
            </a:pPr>
            <a:r>
              <a:rPr lang="sv-SE" dirty="0" smtClean="0"/>
              <a:t>      Lebih mudah dalam menentukan tarif    penyusutan.</a:t>
            </a:r>
          </a:p>
          <a:p>
            <a:pPr marL="0" indent="0">
              <a:buNone/>
            </a:pPr>
            <a:r>
              <a:rPr lang="sv-SE" dirty="0" smtClean="0"/>
              <a:t>2.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yang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2"/>
              </a:rPr>
              <a:t>Laba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matching principle,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proporsional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5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Alogoritma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1"/>
                <a:ext cx="3200400" cy="2971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𝑦𝑐 = 𝑎 + 𝑏𝑥 </a:t>
                </a:r>
              </a:p>
              <a:p>
                <a:r>
                  <a:rPr lang="en-US" dirty="0" smtClean="0"/>
                  <a:t>𝑎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∑ </m:t>
                        </m:r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𝑛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𝑏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∑ </m:t>
                        </m:r>
                        <m:r>
                          <m:rPr>
                            <m:nor/>
                          </m:rPr>
                          <a:rPr lang="en-US" dirty="0" smtClean="0"/>
                          <m:t>𝑥𝑦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∑ 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1"/>
                <a:ext cx="3200400" cy="2971800"/>
              </a:xfrm>
              <a:blipFill rotWithShape="1">
                <a:blip r:embed="rId2"/>
                <a:stretch>
                  <a:fillRect l="-762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0" y="1752600"/>
            <a:ext cx="502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Penjelasan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persamaan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 :</a:t>
            </a:r>
          </a:p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yc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Projected Values (data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masa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depan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y :  Actual Values(data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sebelumnya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x : 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Nilai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a : Rata-rata data actual value (rata-rata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bergerak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b :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Koefisien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variabel0“x”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kemiringan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garis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tingkat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perubahan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pada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“y”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perubahan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terjadi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di “x” 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n : 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Jumlah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dihitung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dari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tahun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dasar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(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satuan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berupa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minggu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bulan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, semester,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tahun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344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540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Forecasting</vt:lpstr>
      <vt:lpstr>Pengelompokan Metode Peramalan</vt:lpstr>
      <vt:lpstr>Metode Peramalan Kualitatif</vt:lpstr>
      <vt:lpstr>Metode Peramalan Kuantitatif</vt:lpstr>
      <vt:lpstr>PowerPoint Presentation</vt:lpstr>
      <vt:lpstr>PowerPoint Presentation</vt:lpstr>
      <vt:lpstr>Kelebihan dan Kelemahan</vt:lpstr>
      <vt:lpstr>Alogoritma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Family</cp:lastModifiedBy>
  <cp:revision>7</cp:revision>
  <dcterms:created xsi:type="dcterms:W3CDTF">2019-10-08T07:15:16Z</dcterms:created>
  <dcterms:modified xsi:type="dcterms:W3CDTF">2019-10-08T08:21:10Z</dcterms:modified>
</cp:coreProperties>
</file>