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2" r:id="rId6"/>
    <p:sldId id="264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„Mikro </a:t>
            </a:r>
            <a:r>
              <a:rPr lang="hu-HU" dirty="0"/>
              <a:t>információs rendszer</a:t>
            </a:r>
            <a:r>
              <a:rPr lang="hu-HU" dirty="0" smtClean="0"/>
              <a:t>” szálláshelyek számára</a:t>
            </a:r>
            <a:endParaRPr lang="hu-HU" dirty="0"/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sz="2000" dirty="0" smtClean="0"/>
              <a:t>Vendég adat kezelés</a:t>
            </a:r>
            <a:endParaRPr lang="hu-HU" sz="2000" dirty="0"/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</a:t>
            </a:r>
            <a:r>
              <a:rPr lang="hu-HU" dirty="0" smtClean="0"/>
              <a:t>megteremtése</a:t>
            </a:r>
          </a:p>
          <a:p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dirty="0" smtClean="0"/>
              <a:t>Általánosan </a:t>
            </a:r>
            <a:r>
              <a:rPr lang="hu-HU" dirty="0"/>
              <a:t>szükséges szolgáltatások egy rendszerbe való </a:t>
            </a:r>
            <a:r>
              <a:rPr lang="hu-HU" dirty="0" smtClean="0"/>
              <a:t>integrálása</a:t>
            </a:r>
          </a:p>
          <a:p>
            <a:pPr>
              <a:buFont typeface="+mj-lt"/>
              <a:buAutoNum type="arabicPeriod"/>
            </a:pPr>
            <a:r>
              <a:rPr lang="hu-HU" dirty="0" smtClean="0"/>
              <a:t>Vendéglátásban dolgozók munkájának megkönnyítése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 smtClean="0"/>
              <a:t>Személyes szálláshelyi 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Alkalmazott technológiák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Adatbázis: Oracle MySQL</a:t>
            </a:r>
          </a:p>
          <a:p>
            <a:endParaRPr lang="hu-HU" dirty="0" smtClean="0"/>
          </a:p>
          <a:p>
            <a:r>
              <a:rPr lang="hu-HU" dirty="0" smtClean="0"/>
              <a:t>Webalkalmazás: HTML, CSS (Bootstrap 4), Javascript (Bootstrap 4, PopperJS és jQuery library-k, valamint AJAX technológia), PHP</a:t>
            </a:r>
          </a:p>
          <a:p>
            <a:endParaRPr lang="hu-HU" dirty="0" smtClean="0"/>
          </a:p>
          <a:p>
            <a:r>
              <a:rPr lang="hu-HU" dirty="0" smtClean="0"/>
              <a:t>Asztali alkalmazás: C# programozási nyelv (.NET Framework 4.6.1)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</a:t>
            </a:r>
            <a:r>
              <a:rPr lang="hu-HU" dirty="0" smtClean="0"/>
              <a:t> jelenleg…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Előre regisztrált felhasználói fiókokkal működik, jelenleg regisztráció nem lehetséges…</a:t>
            </a:r>
          </a:p>
          <a:p>
            <a:endParaRPr lang="hu-HU" dirty="0"/>
          </a:p>
          <a:p>
            <a:r>
              <a:rPr lang="hu-HU" dirty="0" smtClean="0"/>
              <a:t>Webalkalmazásban konfigurálható minden működéshez szükséges adat (számlázási tételek, szobák, kategorizálásuk)</a:t>
            </a:r>
          </a:p>
          <a:p>
            <a:endParaRPr lang="hu-HU" dirty="0"/>
          </a:p>
          <a:p>
            <a:r>
              <a:rPr lang="hu-HU" dirty="0" smtClean="0"/>
              <a:t>Asztali alkalmazásban felhasználhatók a konfigurált adatok számlázásnál illetve foglalás kezelésnél, illetve ezen a felületen történik a vendégadatok kezelése</a:t>
            </a:r>
          </a:p>
          <a:p>
            <a:endParaRPr lang="hu-HU" dirty="0"/>
          </a:p>
          <a:p>
            <a:r>
              <a:rPr lang="hu-HU" dirty="0" smtClean="0"/>
              <a:t>Minden bevitt, módosított adat egy adatbázisban </a:t>
            </a:r>
            <a:r>
              <a:rPr lang="hu-HU" dirty="0" err="1" smtClean="0"/>
              <a:t>tárolódik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később…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Elmaradt </a:t>
            </a:r>
            <a:r>
              <a:rPr lang="hu-HU" dirty="0"/>
              <a:t>funkciók </a:t>
            </a:r>
            <a:r>
              <a:rPr lang="hu-HU" dirty="0" smtClean="0"/>
              <a:t>kifejlesztése (pl. számlanyomtatás)</a:t>
            </a:r>
            <a:endParaRPr lang="hu-HU" dirty="0"/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 smtClean="0"/>
              <a:t>Egyes modulok (pl. számlázó) továbbfejlesztése</a:t>
            </a:r>
            <a:endParaRPr lang="hu-HU" dirty="0"/>
          </a:p>
          <a:p>
            <a:endParaRPr lang="hu-HU" dirty="0"/>
          </a:p>
          <a:p>
            <a:r>
              <a:rPr lang="hu-HU" dirty="0"/>
              <a:t>Jobb adatintegritás elérése egyes funkciók áttervezésével (pl. vendégtörlés</a:t>
            </a:r>
            <a:r>
              <a:rPr lang="hu-HU" dirty="0" smtClean="0"/>
              <a:t>) és biztonság továbbfejlesztése</a:t>
            </a:r>
          </a:p>
          <a:p>
            <a:endParaRPr lang="hu-HU" dirty="0"/>
          </a:p>
          <a:p>
            <a:r>
              <a:rPr lang="hu-HU" dirty="0" smtClean="0"/>
              <a:t>Webalkalmazás esetén mindenképpen MVC architektúra, valamely PHP framework és OOP alapelvek alkalmazása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B9546-2A7D-4414-B65A-4F892BE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191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242</Words>
  <Application>Microsoft Office PowerPoint</Application>
  <PresentationFormat>Szélesvásznú</PresentationFormat>
  <Paragraphs>49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Alkalmazott technológiák</vt:lpstr>
      <vt:lpstr>A rendszer jelenleg…</vt:lpstr>
      <vt:lpstr>A rendszer később…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Juhász Bence Zsolt</cp:lastModifiedBy>
  <cp:revision>223</cp:revision>
  <dcterms:created xsi:type="dcterms:W3CDTF">2019-04-09T20:23:24Z</dcterms:created>
  <dcterms:modified xsi:type="dcterms:W3CDTF">2019-04-10T16:55:56Z</dcterms:modified>
</cp:coreProperties>
</file>