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6" r:id="rId6"/>
    <p:sldId id="267" r:id="rId7"/>
    <p:sldId id="265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CE" initials="B" lastIdx="1" clrIdx="0">
    <p:extLst>
      <p:ext uri="{19B8F6BF-5375-455C-9EA6-DF929625EA0E}">
        <p15:presenceInfo xmlns:p15="http://schemas.microsoft.com/office/powerpoint/2012/main" userId="BE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31FC7B32-D970-4EE9-9531-097F39124C2B}"/>
              </a:ext>
            </a:extLst>
          </p:cNvPr>
          <p:cNvSpPr txBox="1"/>
          <p:nvPr/>
        </p:nvSpPr>
        <p:spPr>
          <a:xfrm>
            <a:off x="3406098" y="52197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Előadó: Juhász Bence</a:t>
            </a:r>
          </a:p>
        </p:txBody>
      </p:sp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„Mikro információs rendszer” szálláshelyek számára</a:t>
            </a:r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 adat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 és vendégadatok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megteremtése</a:t>
            </a:r>
          </a:p>
          <a:p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Általánosan szükséges szolgáltatások egy rendszerbe való integrálása</a:t>
            </a:r>
          </a:p>
          <a:p>
            <a:pPr>
              <a:buFont typeface="+mj-lt"/>
              <a:buAutoNum type="arabicPeriod"/>
            </a:pPr>
            <a:r>
              <a:rPr lang="hu-HU" dirty="0"/>
              <a:t>Vendéglátásban dolgozók munkájának megkönnyítése</a:t>
            </a:r>
          </a:p>
          <a:p>
            <a:pPr>
              <a:buFont typeface="+mj-lt"/>
              <a:buAutoNum type="arabicPeriod"/>
            </a:pPr>
            <a:r>
              <a:rPr lang="hu-HU" dirty="0"/>
              <a:t>Személyes szálláshelyi 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842376-637C-4426-B9D6-C26942C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769C33-66C2-40B3-BA89-7B49A755C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Roboztus</a:t>
            </a:r>
            <a:r>
              <a:rPr lang="hu-HU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5878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B1ED23-E7BB-45E1-A8E9-6E796A7C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FE746F-06C6-4DB9-9981-B1257949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717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5DEBD3-E558-4720-B950-57698467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lekérdezését és adatok manipulációját segítő API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752FE-3E1B-4CFE-8C32-836AF2CB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Saját fejlesztés</a:t>
            </a:r>
          </a:p>
          <a:p>
            <a:r>
              <a:rPr lang="hu-HU" dirty="0"/>
              <a:t>OOP adta lehetőségek: kód újra felhasználás</a:t>
            </a:r>
          </a:p>
          <a:p>
            <a:r>
              <a:rPr lang="hu-HU" i="1" dirty="0"/>
              <a:t>Többrétegű architektúra és </a:t>
            </a:r>
            <a:r>
              <a:rPr lang="hu-HU" i="1" dirty="0" err="1"/>
              <a:t>Single</a:t>
            </a:r>
            <a:r>
              <a:rPr lang="hu-HU" i="1" dirty="0"/>
              <a:t> </a:t>
            </a:r>
            <a:r>
              <a:rPr lang="hu-HU" i="1" dirty="0" err="1"/>
              <a:t>responsibility</a:t>
            </a:r>
            <a:r>
              <a:rPr lang="hu-HU" i="1" dirty="0"/>
              <a:t> </a:t>
            </a:r>
            <a:r>
              <a:rPr lang="hu-HU" i="1" dirty="0" err="1"/>
              <a:t>principle</a:t>
            </a:r>
            <a:r>
              <a:rPr lang="hu-HU" i="1" dirty="0"/>
              <a:t> kapcsolata</a:t>
            </a:r>
            <a:endParaRPr lang="hu-HU" dirty="0"/>
          </a:p>
          <a:p>
            <a:r>
              <a:rPr lang="hu-HU" dirty="0"/>
              <a:t>Adat lekérdezés egy C# nyelvi specifikus adatszerkezetben, egy adattálában (</a:t>
            </a:r>
            <a:r>
              <a:rPr lang="hu-HU" dirty="0" err="1"/>
              <a:t>DataTable</a:t>
            </a:r>
            <a:r>
              <a:rPr lang="hu-HU" dirty="0"/>
              <a:t> típus) adja vissza egy lekérdezés eredménytábláját: könnyen és gyorsan kereshetők benne az adatok</a:t>
            </a:r>
          </a:p>
          <a:p>
            <a:r>
              <a:rPr lang="hu-HU" dirty="0"/>
              <a:t>Az adatmanipulációs eljárások paraméterben átadott SQL utasítással végrehajtódnak az adatbázison az Oracle MySQL </a:t>
            </a:r>
            <a:r>
              <a:rPr lang="hu-HU" dirty="0" err="1"/>
              <a:t>Connector</a:t>
            </a:r>
            <a:r>
              <a:rPr lang="hu-HU" dirty="0"/>
              <a:t> .NET platformra kiadott osztálykönyvtár segítségével (függőség).</a:t>
            </a:r>
          </a:p>
        </p:txBody>
      </p:sp>
    </p:spTree>
    <p:extLst>
      <p:ext uri="{BB962C8B-B14F-4D97-AF65-F5344CB8AC3E}">
        <p14:creationId xmlns:p14="http://schemas.microsoft.com/office/powerpoint/2010/main" val="286430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jelenleg…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Előre regisztrált felhasználói fiókokkal működik, jelenleg regisztráció nem lehetséges…</a:t>
            </a:r>
          </a:p>
          <a:p>
            <a:endParaRPr lang="hu-HU" dirty="0"/>
          </a:p>
          <a:p>
            <a:r>
              <a:rPr lang="hu-HU" dirty="0"/>
              <a:t>Webalkalmazásban konfigurálható minden működéshez szükséges adat (számlázási tételek, szobák, kategorizálásuk)</a:t>
            </a:r>
          </a:p>
          <a:p>
            <a:endParaRPr lang="hu-HU" dirty="0"/>
          </a:p>
          <a:p>
            <a:r>
              <a:rPr lang="hu-HU" dirty="0"/>
              <a:t>Asztali alkalmazásban felhasználhatók a konfigurált adatok számlázásnál illetve foglalás kezelésnél, illetve ezen a felületen történik a vendégadatok kezelése</a:t>
            </a:r>
          </a:p>
          <a:p>
            <a:endParaRPr lang="hu-HU" dirty="0"/>
          </a:p>
          <a:p>
            <a:r>
              <a:rPr lang="hu-HU" dirty="0"/>
              <a:t>Minden bevitt, módosított adat egy adatbázisban tárolódik</a:t>
            </a:r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3C47EB-ADAC-40F2-8553-21C5D085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15D22C-912B-4144-8496-CC5BBFB1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838767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219</Words>
  <Application>Microsoft Office PowerPoint</Application>
  <PresentationFormat>Szélesvásznú</PresentationFormat>
  <Paragraphs>42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Asztali alkalmazás</vt:lpstr>
      <vt:lpstr>Webalkalmazás</vt:lpstr>
      <vt:lpstr>Adatok lekérdezését és adatok manipulációját segítő API</vt:lpstr>
      <vt:lpstr>A rendszer jelenleg…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BENCE</cp:lastModifiedBy>
  <cp:revision>278</cp:revision>
  <dcterms:created xsi:type="dcterms:W3CDTF">2019-04-09T20:23:24Z</dcterms:created>
  <dcterms:modified xsi:type="dcterms:W3CDTF">2019-06-04T22:45:37Z</dcterms:modified>
</cp:coreProperties>
</file>