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" initials="B" lastIdx="1" clrIdx="0">
    <p:extLst>
      <p:ext uri="{19B8F6BF-5375-455C-9EA6-DF929625EA0E}">
        <p15:presenceInfo xmlns:p15="http://schemas.microsoft.com/office/powerpoint/2012/main" userId="B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1FC7B32-D970-4EE9-9531-097F39124C2B}"/>
              </a:ext>
            </a:extLst>
          </p:cNvPr>
          <p:cNvSpPr txBox="1"/>
          <p:nvPr/>
        </p:nvSpPr>
        <p:spPr>
          <a:xfrm>
            <a:off x="3406098" y="521970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Készítette: Juhász Bence</a:t>
            </a:r>
          </a:p>
        </p:txBody>
      </p:sp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„Mikro információs rendszer” szálláshelyek számára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 adat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Általánosan szükséges szolgáltatások egy rendszerbe való integrálása</a:t>
            </a:r>
          </a:p>
          <a:p>
            <a:pPr>
              <a:buFont typeface="+mj-lt"/>
              <a:buAutoNum type="arabicPeriod"/>
            </a:pPr>
            <a:r>
              <a:rPr lang="hu-HU" dirty="0"/>
              <a:t>Vendéglátásban dolgozók munkájának megkönnyítése</a:t>
            </a:r>
          </a:p>
          <a:p>
            <a:pPr>
              <a:buFont typeface="+mj-lt"/>
              <a:buAutoNum type="arabicPeriod"/>
            </a:pPr>
            <a:r>
              <a:rPr lang="hu-HU" dirty="0"/>
              <a:t>Személyes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Alkalmazott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Adatbázis: Oracle MySQL</a:t>
            </a:r>
          </a:p>
          <a:p>
            <a:endParaRPr lang="hu-HU" dirty="0"/>
          </a:p>
          <a:p>
            <a:r>
              <a:rPr lang="hu-HU" dirty="0"/>
              <a:t>Webalkalmazás: HTML, CSS (Bootstrap 4), Javascript (Bootstrap 4, PopperJS és jQuery library-k, valamint AJAX technológia), PHP</a:t>
            </a:r>
          </a:p>
          <a:p>
            <a:endParaRPr lang="hu-HU" dirty="0"/>
          </a:p>
          <a:p>
            <a:r>
              <a:rPr lang="hu-HU" dirty="0"/>
              <a:t>Asztali alkalmazás: C# programozási nyelv (.NET Framework 4.6.1)</a:t>
            </a:r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jelenleg…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Előre regisztrált felhasználói fiókokkal működik, jelenleg regisztráció nem lehetséges…</a:t>
            </a:r>
          </a:p>
          <a:p>
            <a:endParaRPr lang="hu-HU" dirty="0"/>
          </a:p>
          <a:p>
            <a:r>
              <a:rPr lang="hu-HU" dirty="0"/>
              <a:t>Webalkalmazásban konfigurálható minden működéshez szükséges adat (számlázási tételek, szobák, kategorizálásuk)</a:t>
            </a:r>
          </a:p>
          <a:p>
            <a:endParaRPr lang="hu-HU" dirty="0"/>
          </a:p>
          <a:p>
            <a:r>
              <a:rPr lang="hu-HU" dirty="0"/>
              <a:t>Asztali alkalmazásban felhasználhatók a konfigurált adatok számlázásnál illetve foglalás kezelésnél, illetve ezen a felületen történik a vendégadatok kezelése</a:t>
            </a:r>
          </a:p>
          <a:p>
            <a:endParaRPr lang="hu-HU" dirty="0"/>
          </a:p>
          <a:p>
            <a:r>
              <a:rPr lang="hu-HU" dirty="0"/>
              <a:t>Minden bevitt, módosított adat egy adatbázisban tárolódik</a:t>
            </a:r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később…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Elmaradt funkciók kifejlesztése (pl. számlanyomtatásnál PDF számla generálás)</a:t>
            </a:r>
          </a:p>
          <a:p>
            <a:endParaRPr lang="hu-HU" dirty="0"/>
          </a:p>
          <a:p>
            <a:r>
              <a:rPr lang="hu-HU" dirty="0"/>
              <a:t>Egyes modulok (pl. számlázó) továbbfejlesztése</a:t>
            </a:r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Webalkalmazás esetén mindenképpen MVC architektúra felépítése, valamely PHP framework és OOP alapelvek alkalmazása; asztali alkalmazásban tárolt helyi adatok eltárolása valamely lokális adatbázisba (pl. SQLite)</a:t>
            </a:r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247</Words>
  <Application>Microsoft Office PowerPoint</Application>
  <PresentationFormat>Szélesvásznú</PresentationFormat>
  <Paragraphs>47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Alkalmazott technológiák</vt:lpstr>
      <vt:lpstr>A rendszer jelenleg…</vt:lpstr>
      <vt:lpstr>A rendszer később…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238</cp:revision>
  <dcterms:created xsi:type="dcterms:W3CDTF">2019-04-09T20:23:24Z</dcterms:created>
  <dcterms:modified xsi:type="dcterms:W3CDTF">2019-04-11T09:57:46Z</dcterms:modified>
</cp:coreProperties>
</file>