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4" r:id="rId7"/>
    <p:sldId id="263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 (pl. számlanyomtatás)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</a:t>
            </a:r>
            <a:r>
              <a:rPr lang="hu-HU" dirty="0" smtClean="0"/>
              <a:t>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</a:t>
            </a:r>
            <a:r>
              <a:rPr lang="hu-HU" dirty="0" smtClean="0"/>
              <a:t>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Alkalmazott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184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Alkalmazott technológiák</vt:lpstr>
      <vt:lpstr>PowerPoint-bemutató</vt:lpstr>
      <vt:lpstr>PowerPoint-bemutató</vt:lpstr>
      <vt:lpstr>PowerPoint-bemutató</vt:lpstr>
      <vt:lpstr>PowerPoint-bemutató</vt:lpstr>
      <vt:lpstr>Későbbi 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173</cp:revision>
  <dcterms:created xsi:type="dcterms:W3CDTF">2019-04-09T20:23:24Z</dcterms:created>
  <dcterms:modified xsi:type="dcterms:W3CDTF">2019-04-10T16:04:04Z</dcterms:modified>
</cp:coreProperties>
</file>