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9" r:id="rId6"/>
    <p:sldId id="267" r:id="rId7"/>
    <p:sldId id="264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Előadó: Juhász Bence</a:t>
            </a:r>
          </a:p>
          <a:p>
            <a:pPr algn="ctr"/>
            <a:r>
              <a:rPr lang="hu-HU" dirty="0"/>
              <a:t>2019.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C47EB-ADAC-40F2-8553-21C5D085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358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 és vendégadatok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 algn="just"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rendszer kifejlesztése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Szálláshelyi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9B728-39AB-4F84-A9E4-EBA0436B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AA7F83-49EC-449C-9BEC-F02B162D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Oracle MySQL szabványú relációs adatbázis</a:t>
            </a:r>
          </a:p>
          <a:p>
            <a:endParaRPr lang="hu-HU" dirty="0"/>
          </a:p>
          <a:p>
            <a:r>
              <a:rPr lang="hu-HU" dirty="0"/>
              <a:t>3NF</a:t>
            </a:r>
          </a:p>
          <a:p>
            <a:endParaRPr lang="hu-HU" dirty="0"/>
          </a:p>
          <a:p>
            <a:r>
              <a:rPr lang="hu-HU" dirty="0"/>
              <a:t>Ellátja a rendszer adatainak perzisztens tárolását</a:t>
            </a:r>
          </a:p>
          <a:p>
            <a:endParaRPr lang="hu-HU" dirty="0"/>
          </a:p>
          <a:p>
            <a:pPr algn="just"/>
            <a:r>
              <a:rPr lang="hu-HU" dirty="0"/>
              <a:t>Lehetővé teszi a közvetett kommunikációt a web- és az asztali alkalmazás között</a:t>
            </a:r>
          </a:p>
        </p:txBody>
      </p:sp>
    </p:spTree>
    <p:extLst>
      <p:ext uri="{BB962C8B-B14F-4D97-AF65-F5344CB8AC3E}">
        <p14:creationId xmlns:p14="http://schemas.microsoft.com/office/powerpoint/2010/main" val="75586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1ED23-E7BB-45E1-A8E9-6E796A7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E746F-06C6-4DB9-9981-B125794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Kisebb, konfigurációs felület</a:t>
            </a:r>
          </a:p>
          <a:p>
            <a:endParaRPr lang="hu-HU" dirty="0"/>
          </a:p>
          <a:p>
            <a:r>
              <a:rPr lang="hu-HU" dirty="0"/>
              <a:t>Monolitikus felépítésű</a:t>
            </a:r>
          </a:p>
          <a:p>
            <a:endParaRPr lang="hu-HU" dirty="0"/>
          </a:p>
          <a:p>
            <a:pPr algn="just"/>
            <a:r>
              <a:rPr lang="hu-HU" dirty="0"/>
              <a:t>Rendszermenedzsment: szobakapacitás, számlázható tételek és azok kategóriáinak felvitelét, módosítását és törlését teszi lehetővé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717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42376-637C-4426-B9D6-C26942C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69C33-66C2-40B3-BA89-7B49A755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Robosztus, adminisztratív feladatokat lát el</a:t>
            </a:r>
          </a:p>
          <a:p>
            <a:endParaRPr lang="hu-HU" dirty="0"/>
          </a:p>
          <a:p>
            <a:pPr algn="just"/>
            <a:r>
              <a:rPr lang="hu-HU" dirty="0"/>
              <a:t>Háromrétegű architektúrában épül fel: adattárolás és modellek – vezérlés – felhasználói felület</a:t>
            </a:r>
          </a:p>
          <a:p>
            <a:endParaRPr lang="hu-HU" dirty="0"/>
          </a:p>
          <a:p>
            <a:r>
              <a:rPr lang="hu-HU" dirty="0"/>
              <a:t>Foglalások kezelése menüpont</a:t>
            </a:r>
          </a:p>
          <a:p>
            <a:endParaRPr lang="hu-HU" dirty="0"/>
          </a:p>
          <a:p>
            <a:r>
              <a:rPr lang="hu-HU" dirty="0"/>
              <a:t>Vendégadatok menedzselése</a:t>
            </a:r>
          </a:p>
          <a:p>
            <a:endParaRPr lang="hu-HU" dirty="0"/>
          </a:p>
          <a:p>
            <a:r>
              <a:rPr lang="hu-HU" dirty="0"/>
              <a:t>Számlázás</a:t>
            </a:r>
          </a:p>
        </p:txBody>
      </p:sp>
    </p:spTree>
    <p:extLst>
      <p:ext uri="{BB962C8B-B14F-4D97-AF65-F5344CB8AC3E}">
        <p14:creationId xmlns:p14="http://schemas.microsoft.com/office/powerpoint/2010/main" val="145878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DEBD3-E558-4720-B950-57698467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lekérdezését és adatok manipulációját segítő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752FE-3E1B-4CFE-8C32-836AF2CB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Saját fejlesztés</a:t>
            </a:r>
          </a:p>
          <a:p>
            <a:endParaRPr lang="hu-HU" dirty="0"/>
          </a:p>
          <a:p>
            <a:r>
              <a:rPr lang="hu-HU" dirty="0"/>
              <a:t>OOP adta lehetőségek: kód újra felhasználás</a:t>
            </a:r>
          </a:p>
          <a:p>
            <a:endParaRPr lang="hu-HU" dirty="0"/>
          </a:p>
          <a:p>
            <a:r>
              <a:rPr lang="hu-HU" i="1" dirty="0"/>
              <a:t>Többrétegű architektúra és </a:t>
            </a:r>
            <a:r>
              <a:rPr lang="hu-HU" i="1" dirty="0" err="1"/>
              <a:t>Single</a:t>
            </a:r>
            <a:r>
              <a:rPr lang="hu-HU" i="1" dirty="0"/>
              <a:t> </a:t>
            </a:r>
            <a:r>
              <a:rPr lang="hu-HU" i="1" dirty="0" err="1"/>
              <a:t>responsibility</a:t>
            </a:r>
            <a:r>
              <a:rPr lang="hu-HU" i="1" dirty="0"/>
              <a:t> </a:t>
            </a:r>
            <a:r>
              <a:rPr lang="hu-HU" i="1" dirty="0" err="1"/>
              <a:t>principle</a:t>
            </a:r>
            <a:r>
              <a:rPr lang="hu-HU" i="1" dirty="0"/>
              <a:t> kapcsolata</a:t>
            </a:r>
            <a:endParaRPr lang="hu-HU" dirty="0"/>
          </a:p>
          <a:p>
            <a:r>
              <a:rPr lang="hu-HU" dirty="0"/>
              <a:t>Adat lekérdezés egy C# nyelvi specifikus adatszerkezetben, egy adattáblában adja vissza egy lekérdezés eredménytábláját: könnyen és gyorsan kereshetők benne az adatok</a:t>
            </a:r>
          </a:p>
          <a:p>
            <a:pPr algn="just"/>
            <a:r>
              <a:rPr lang="hu-HU" dirty="0"/>
              <a:t>Az adatmanipulációs eljárások paraméterben átadott SQL utasítással végrehajtódnak az adatbázison az Oracle MySQL </a:t>
            </a:r>
            <a:r>
              <a:rPr lang="hu-HU" dirty="0" err="1"/>
              <a:t>Connector</a:t>
            </a:r>
            <a:r>
              <a:rPr lang="hu-HU" dirty="0"/>
              <a:t> .NET platformra kiadott osztálykönyvtár segítségével (függőség).</a:t>
            </a:r>
          </a:p>
        </p:txBody>
      </p:sp>
    </p:spTree>
    <p:extLst>
      <p:ext uri="{BB962C8B-B14F-4D97-AF65-F5344CB8AC3E}">
        <p14:creationId xmlns:p14="http://schemas.microsoft.com/office/powerpoint/2010/main" val="286430874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291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Adatbázis</vt:lpstr>
      <vt:lpstr>Webalkalmazás</vt:lpstr>
      <vt:lpstr>A rendszer jelenleg…</vt:lpstr>
      <vt:lpstr>Asztali alkalmazás</vt:lpstr>
      <vt:lpstr>Adatok lekérdezését és adatok manipulációját segítő API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320</cp:revision>
  <dcterms:created xsi:type="dcterms:W3CDTF">2019-04-09T20:23:24Z</dcterms:created>
  <dcterms:modified xsi:type="dcterms:W3CDTF">2019-06-04T23:23:43Z</dcterms:modified>
</cp:coreProperties>
</file>