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7"/>
  </p:notesMasterIdLst>
  <p:sldIdLst>
    <p:sldId id="256" r:id="rId2"/>
    <p:sldId id="259" r:id="rId3"/>
    <p:sldId id="257" r:id="rId4"/>
    <p:sldId id="258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CE" initials="B" lastIdx="1" clrIdx="0">
    <p:extLst>
      <p:ext uri="{19B8F6BF-5375-455C-9EA6-DF929625EA0E}">
        <p15:presenceInfo xmlns:p15="http://schemas.microsoft.com/office/powerpoint/2012/main" userId="BENC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5E827-18C6-4DEA-9C91-07F2AB12A103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CB8AA-BD45-49F8-AD7F-E130B1AD47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9165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672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328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2360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6187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2058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4830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590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052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099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92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4028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0462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095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1366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9795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183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3309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22A3A87C-2917-4557-BE45-1A8A22F1F87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08" y="822615"/>
            <a:ext cx="5169296" cy="4135437"/>
          </a:xfrm>
          <a:prstGeom prst="rect">
            <a:avLst/>
          </a:prstGeom>
        </p:spPr>
      </p:pic>
      <p:sp>
        <p:nvSpPr>
          <p:cNvPr id="2" name="Szövegdoboz 1">
            <a:extLst>
              <a:ext uri="{FF2B5EF4-FFF2-40B4-BE49-F238E27FC236}">
                <a16:creationId xmlns:a16="http://schemas.microsoft.com/office/drawing/2014/main" id="{31FC7B32-D970-4EE9-9531-097F39124C2B}"/>
              </a:ext>
            </a:extLst>
          </p:cNvPr>
          <p:cNvSpPr txBox="1"/>
          <p:nvPr/>
        </p:nvSpPr>
        <p:spPr>
          <a:xfrm>
            <a:off x="3406098" y="5219700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Juhász Bence</a:t>
            </a:r>
          </a:p>
        </p:txBody>
      </p:sp>
    </p:spTree>
    <p:extLst>
      <p:ext uri="{BB962C8B-B14F-4D97-AF65-F5344CB8AC3E}">
        <p14:creationId xmlns:p14="http://schemas.microsoft.com/office/powerpoint/2010/main" val="855436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5E06B0-CC0D-484D-857E-30B7D1B45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Virtual Receptionist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04BCC11-C23C-4320-8B7D-4988972F6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„Mikro információs rendszer” szálláshelyek számára</a:t>
            </a:r>
          </a:p>
          <a:p>
            <a:endParaRPr lang="hu-HU" dirty="0"/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Vendég adat kezelés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Számlázás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Foglalás kezelés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Teljeskörű testreszabhatóság számlázási tételek, vendégadatok, kiadható szobakapacitások és szálláshelyi adatok tekintetében</a:t>
            </a:r>
          </a:p>
          <a:p>
            <a:pPr marL="514350" indent="-514350">
              <a:buFont typeface="+mj-lt"/>
              <a:buAutoNum type="arabicPeriod"/>
            </a:pPr>
            <a:endParaRPr lang="hu-HU" i="1" dirty="0"/>
          </a:p>
          <a:p>
            <a:endParaRPr lang="hu-HU" i="1" dirty="0"/>
          </a:p>
        </p:txBody>
      </p:sp>
    </p:spTree>
    <p:extLst>
      <p:ext uri="{BB962C8B-B14F-4D97-AF65-F5344CB8AC3E}">
        <p14:creationId xmlns:p14="http://schemas.microsoft.com/office/powerpoint/2010/main" val="2533550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D567C2-6D83-4727-B9DA-E4684DFC0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volt a cél a rendszer kifejlesztésével?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82F090-2AC6-4276-A415-D1475583A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Végtelenül egyszerűen kezelhető információs rendszer megteremtése</a:t>
            </a:r>
          </a:p>
          <a:p>
            <a:endParaRPr lang="hu-HU" dirty="0"/>
          </a:p>
          <a:p>
            <a:pPr>
              <a:buFont typeface="+mj-lt"/>
              <a:buAutoNum type="arabicPeriod"/>
            </a:pPr>
            <a:r>
              <a:rPr lang="hu-HU" dirty="0"/>
              <a:t>Általánosan szükséges szolgáltatások egy rendszerbe való integrálása</a:t>
            </a:r>
          </a:p>
          <a:p>
            <a:pPr>
              <a:buFont typeface="+mj-lt"/>
              <a:buAutoNum type="arabicPeriod"/>
            </a:pPr>
            <a:r>
              <a:rPr lang="hu-HU" dirty="0"/>
              <a:t>Vendéglátásban dolgozók munkájának megkönnyítése</a:t>
            </a:r>
          </a:p>
          <a:p>
            <a:pPr>
              <a:buFont typeface="+mj-lt"/>
              <a:buAutoNum type="arabicPeriod"/>
            </a:pPr>
            <a:r>
              <a:rPr lang="hu-HU" dirty="0"/>
              <a:t>Személyes szálláshelyi tapasztalatok alapján felépített komplex alkalmazás elkészítése</a:t>
            </a:r>
          </a:p>
        </p:txBody>
      </p:sp>
    </p:spTree>
    <p:extLst>
      <p:ext uri="{BB962C8B-B14F-4D97-AF65-F5344CB8AC3E}">
        <p14:creationId xmlns:p14="http://schemas.microsoft.com/office/powerpoint/2010/main" val="1958595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86B046-6AE2-4FB5-AB4E-A047E437F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Jelenlegi összetevők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0BEDECB-F013-41CB-8878-91CB7422F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Adatbázis</a:t>
            </a:r>
          </a:p>
          <a:p>
            <a:endParaRPr lang="hu-HU" dirty="0"/>
          </a:p>
          <a:p>
            <a:r>
              <a:rPr lang="hu-HU" dirty="0"/>
              <a:t>Webes konfigurációs felület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Szálláshely regisztráció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Szükséges adatok beállítása (szobák, számlázható tételek)</a:t>
            </a:r>
          </a:p>
          <a:p>
            <a:pPr marL="514350" indent="-514350">
              <a:buFont typeface="+mj-lt"/>
              <a:buAutoNum type="arabicPeriod"/>
            </a:pPr>
            <a:endParaRPr lang="hu-HU" dirty="0"/>
          </a:p>
          <a:p>
            <a:r>
              <a:rPr lang="hu-HU" dirty="0"/>
              <a:t>Asztali adminisztrációs felület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Számlázás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Vendégadatbázis kezelés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Foglalási napló</a:t>
            </a:r>
          </a:p>
        </p:txBody>
      </p:sp>
    </p:spTree>
    <p:extLst>
      <p:ext uri="{BB962C8B-B14F-4D97-AF65-F5344CB8AC3E}">
        <p14:creationId xmlns:p14="http://schemas.microsoft.com/office/powerpoint/2010/main" val="956226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4F64A7-6563-4AB6-8689-16A2544DC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rendszer jelenleg…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606BB6F-A050-418F-954D-26BFE15D2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Előre regisztrált felhasználói fiókokkal működik, jelenleg regisztráció nem lehetséges…</a:t>
            </a:r>
          </a:p>
          <a:p>
            <a:endParaRPr lang="hu-HU" dirty="0"/>
          </a:p>
          <a:p>
            <a:r>
              <a:rPr lang="hu-HU" dirty="0"/>
              <a:t>Webalkalmazásban konfigurálható minden működéshez szükséges adat (számlázási tételek, szobák, kategorizálásuk)</a:t>
            </a:r>
          </a:p>
          <a:p>
            <a:endParaRPr lang="hu-HU" dirty="0"/>
          </a:p>
          <a:p>
            <a:r>
              <a:rPr lang="hu-HU" dirty="0"/>
              <a:t>Asztali alkalmazásban felhasználhatók a konfigurált adatok számlázásnál illetve foglalás kezelésnél, illetve ezen a felületen történik a vendégadatok kezelése</a:t>
            </a:r>
          </a:p>
          <a:p>
            <a:endParaRPr lang="hu-HU" dirty="0"/>
          </a:p>
          <a:p>
            <a:r>
              <a:rPr lang="hu-HU" dirty="0"/>
              <a:t>Minden bevitt, módosított adat egy adatbázisban tárolódik</a:t>
            </a:r>
          </a:p>
        </p:txBody>
      </p:sp>
    </p:spTree>
    <p:extLst>
      <p:ext uri="{BB962C8B-B14F-4D97-AF65-F5344CB8AC3E}">
        <p14:creationId xmlns:p14="http://schemas.microsoft.com/office/powerpoint/2010/main" val="1213303619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Dimenzió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335</TotalTime>
  <Words>144</Words>
  <Application>Microsoft Office PowerPoint</Application>
  <PresentationFormat>Szélesvásznú</PresentationFormat>
  <Paragraphs>33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Dimenzió</vt:lpstr>
      <vt:lpstr>PowerPoint-bemutató</vt:lpstr>
      <vt:lpstr>Virtual Receptionist</vt:lpstr>
      <vt:lpstr>Mi volt a cél a rendszer kifejlesztésével?</vt:lpstr>
      <vt:lpstr>Jelenlegi összetevők</vt:lpstr>
      <vt:lpstr>A rendszer jelenleg…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BENCE</dc:creator>
  <cp:lastModifiedBy>BENCE</cp:lastModifiedBy>
  <cp:revision>240</cp:revision>
  <dcterms:created xsi:type="dcterms:W3CDTF">2019-04-09T20:23:24Z</dcterms:created>
  <dcterms:modified xsi:type="dcterms:W3CDTF">2019-06-04T22:01:59Z</dcterms:modified>
</cp:coreProperties>
</file>