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„Mikro </a:t>
            </a:r>
            <a:r>
              <a:rPr lang="hu-HU" dirty="0"/>
              <a:t>információs rendszer</a:t>
            </a:r>
            <a:r>
              <a:rPr lang="hu-HU" dirty="0" smtClean="0"/>
              <a:t>” szálláshelyek számára</a:t>
            </a:r>
            <a:endParaRPr lang="hu-HU" dirty="0"/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Vendéglátásban dolgozók </a:t>
            </a:r>
            <a:r>
              <a:rPr lang="hu-HU" dirty="0" smtClean="0"/>
              <a:t>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Személyes szálláshelyi </a:t>
            </a:r>
            <a:r>
              <a:rPr lang="hu-HU" dirty="0" smtClean="0"/>
              <a:t>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Elmaradt </a:t>
            </a:r>
            <a:r>
              <a:rPr lang="hu-HU" dirty="0"/>
              <a:t>funkciók </a:t>
            </a:r>
            <a:r>
              <a:rPr lang="hu-HU" dirty="0" smtClean="0"/>
              <a:t>kifejlesztése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 smtClean="0"/>
              <a:t>Egyes modulok (pl. számlázó) továbbfejlesztése</a:t>
            </a:r>
            <a:endParaRPr lang="hu-HU" dirty="0"/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</a:t>
            </a:r>
            <a:r>
              <a:rPr lang="hu-HU" dirty="0" smtClean="0"/>
              <a:t>) és biztonság továbbfejlesztése</a:t>
            </a:r>
          </a:p>
          <a:p>
            <a:endParaRPr lang="hu-HU" dirty="0"/>
          </a:p>
          <a:p>
            <a:r>
              <a:rPr lang="hu-HU" dirty="0" smtClean="0"/>
              <a:t>Webalkalmazás esetén mindenképpen MVC architektúra, valamely PHP framework és OOP alapelvek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179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169</cp:revision>
  <dcterms:created xsi:type="dcterms:W3CDTF">2019-04-09T20:23:24Z</dcterms:created>
  <dcterms:modified xsi:type="dcterms:W3CDTF">2019-04-10T15:09:59Z</dcterms:modified>
</cp:coreProperties>
</file>