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CE" initials="B" lastIdx="1" clrIdx="0">
    <p:extLst>
      <p:ext uri="{19B8F6BF-5375-455C-9EA6-DF929625EA0E}">
        <p15:presenceInfo xmlns:p15="http://schemas.microsoft.com/office/powerpoint/2012/main" userId="BEN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2019.06.05.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31FC7B32-D970-4EE9-9531-097F39124C2B}"/>
              </a:ext>
            </a:extLst>
          </p:cNvPr>
          <p:cNvSpPr txBox="1"/>
          <p:nvPr/>
        </p:nvSpPr>
        <p:spPr>
          <a:xfrm>
            <a:off x="3406098" y="521970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Juhász Bence</a:t>
            </a:r>
          </a:p>
        </p:txBody>
      </p:sp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„Mikro információs rendszer” szálláshelyek számára</a:t>
            </a:r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 adat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Teljeskörű testreszabhatóság számlázási tételek és vendégadatok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megteremtése</a:t>
            </a:r>
          </a:p>
          <a:p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Általánosan szükséges szolgáltatások egy rendszerbe való integrálása</a:t>
            </a:r>
          </a:p>
          <a:p>
            <a:pPr>
              <a:buFont typeface="+mj-lt"/>
              <a:buAutoNum type="arabicPeriod"/>
            </a:pPr>
            <a:r>
              <a:rPr lang="hu-HU" dirty="0"/>
              <a:t>Vendéglátásban dolgozók munkájának megkönnyítése</a:t>
            </a:r>
          </a:p>
          <a:p>
            <a:pPr>
              <a:buFont typeface="+mj-lt"/>
              <a:buAutoNum type="arabicPeriod"/>
            </a:pPr>
            <a:r>
              <a:rPr lang="hu-HU" dirty="0"/>
              <a:t>Személyes szálláshelyi tapasztalatok alapján felépített komplex alkalmazás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rendszer jelenleg…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Előre regisztrált felhasználói fiókokkal működik, jelenleg regisztráció nem lehetséges…</a:t>
            </a:r>
          </a:p>
          <a:p>
            <a:endParaRPr lang="hu-HU" dirty="0"/>
          </a:p>
          <a:p>
            <a:r>
              <a:rPr lang="hu-HU" dirty="0"/>
              <a:t>Webalkalmazásban konfigurálható minden működéshez szükséges adat (számlázási tételek, szobák, kategorizálásuk)</a:t>
            </a:r>
          </a:p>
          <a:p>
            <a:endParaRPr lang="hu-HU" dirty="0"/>
          </a:p>
          <a:p>
            <a:r>
              <a:rPr lang="hu-HU" dirty="0"/>
              <a:t>Asztali alkalmazásban felhasználhatók a konfigurált adatok számlázásnál illetve foglalás kezelésnél, illetve ezen a felületen történik a vendégadatok kezelése</a:t>
            </a:r>
          </a:p>
          <a:p>
            <a:endParaRPr lang="hu-HU" dirty="0"/>
          </a:p>
          <a:p>
            <a:r>
              <a:rPr lang="hu-HU" dirty="0"/>
              <a:t>Minden bevitt, módosított adat egy adatbázisban tárolódik</a:t>
            </a:r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</TotalTime>
  <Words>138</Words>
  <Application>Microsoft Office PowerPoint</Application>
  <PresentationFormat>Szélesvásznú</PresentationFormat>
  <Paragraphs>33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A rendszer jelenleg…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BENCE</cp:lastModifiedBy>
  <cp:revision>242</cp:revision>
  <dcterms:created xsi:type="dcterms:W3CDTF">2019-04-09T20:23:24Z</dcterms:created>
  <dcterms:modified xsi:type="dcterms:W3CDTF">2019-06-04T22:04:59Z</dcterms:modified>
</cp:coreProperties>
</file>