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2" r:id="rId6"/>
    <p:sldId id="261" r:id="rId7"/>
    <p:sldId id="264" r:id="rId8"/>
    <p:sldId id="263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E21D-2D5C-493A-BD04-7B4B879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BE95-96B6-4B90-AB6A-CC18069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smtClean="0"/>
              <a:t>„Mikro </a:t>
            </a:r>
            <a:r>
              <a:rPr lang="hu-HU" i="1" dirty="0"/>
              <a:t>információs rendszer</a:t>
            </a:r>
            <a:r>
              <a:rPr lang="hu-HU" i="1" dirty="0" smtClean="0"/>
              <a:t>” szálláshelyek számára</a:t>
            </a:r>
            <a:endParaRPr lang="hu-HU" i="1" dirty="0"/>
          </a:p>
          <a:p>
            <a:endParaRPr lang="hu-HU" i="1" dirty="0"/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</a:t>
            </a:r>
            <a:r>
              <a:rPr lang="hu-HU" dirty="0" smtClean="0"/>
              <a:t>megteremtése</a:t>
            </a:r>
          </a:p>
          <a:p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dirty="0" smtClean="0"/>
              <a:t>Általánosan </a:t>
            </a:r>
            <a:r>
              <a:rPr lang="hu-HU" dirty="0"/>
              <a:t>szükséges szolgáltatások egy rendszerbe való </a:t>
            </a:r>
            <a:r>
              <a:rPr lang="hu-HU" dirty="0" smtClean="0"/>
              <a:t>integrálása, megléte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Szálláshelyi dolgozók munkájának megkönnyítése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 smtClean="0"/>
              <a:t>Saját szálláshelyi 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Adatbázis: Oracle MySQL</a:t>
            </a:r>
          </a:p>
          <a:p>
            <a:endParaRPr lang="hu-HU" dirty="0" smtClean="0"/>
          </a:p>
          <a:p>
            <a:r>
              <a:rPr lang="hu-HU" dirty="0" smtClean="0"/>
              <a:t>Webalkalmazás: HTML, CSS (Bootstrap 4), Javascript (Bootstrap 4, PopperJS és jQuery library-k, valamint AJAX technológia), PHP</a:t>
            </a:r>
          </a:p>
          <a:p>
            <a:endParaRPr lang="hu-HU" dirty="0" smtClean="0"/>
          </a:p>
          <a:p>
            <a:r>
              <a:rPr lang="hu-HU" dirty="0" smtClean="0"/>
              <a:t>Asztali alkalmazás: C# programozási nyelv (.NET Framework 4.6.1)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Későbbi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Elmaradt </a:t>
            </a:r>
            <a:r>
              <a:rPr lang="hu-HU" dirty="0"/>
              <a:t>funkciók </a:t>
            </a:r>
            <a:r>
              <a:rPr lang="hu-HU" dirty="0" smtClean="0"/>
              <a:t>kifejlesztése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/>
              <a:t>Számlázó bővítése a jelenlegi „primitív” szintről</a:t>
            </a:r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</a:t>
            </a:r>
            <a:r>
              <a:rPr lang="hu-HU" dirty="0" smtClean="0"/>
              <a:t>)</a:t>
            </a:r>
          </a:p>
          <a:p>
            <a:endParaRPr lang="hu-HU" dirty="0"/>
          </a:p>
          <a:p>
            <a:r>
              <a:rPr lang="hu-HU" dirty="0" smtClean="0"/>
              <a:t>Webalkalmazás esetén mindenképpen MVC architektúra, valamely PHP </a:t>
            </a:r>
            <a:r>
              <a:rPr lang="hu-HU" dirty="0" err="1" smtClean="0"/>
              <a:t>framework</a:t>
            </a:r>
            <a:r>
              <a:rPr lang="hu-HU" dirty="0" smtClean="0"/>
              <a:t> és OOP alapelvek alkalmazása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FF442-4D87-4F7E-8D98-7B4B68B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4D75C-D2FC-4E55-8383-96F3261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3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6AF55-1EC0-42BD-AA3A-296DD62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27FE5-A98B-44E9-AB45-CCAA5918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72501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178</Words>
  <Application>Microsoft Office PowerPoint</Application>
  <PresentationFormat>Szélesvásznú</PresentationFormat>
  <Paragraphs>41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Felhasznált technológiák</vt:lpstr>
      <vt:lpstr>Későbbi fejlesztési lehetőségek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Juhász Bence Zsolt</cp:lastModifiedBy>
  <cp:revision>149</cp:revision>
  <dcterms:created xsi:type="dcterms:W3CDTF">2019-04-09T20:23:24Z</dcterms:created>
  <dcterms:modified xsi:type="dcterms:W3CDTF">2019-04-10T13:29:02Z</dcterms:modified>
</cp:coreProperties>
</file>