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„Mikro </a:t>
            </a:r>
            <a:r>
              <a:rPr lang="hu-HU" i="1" dirty="0"/>
              <a:t>információs rendszer</a:t>
            </a:r>
            <a:r>
              <a:rPr lang="hu-HU" i="1" dirty="0" smtClean="0"/>
              <a:t>” szálláshelyek számára</a:t>
            </a:r>
            <a:endParaRPr lang="hu-HU" i="1" dirty="0"/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 jelenlegi tudás függvényében (prototípus későbbi nagyobb projekt elő </a:t>
            </a:r>
            <a:r>
              <a:rPr lang="hu-HU" dirty="0" err="1" smtClean="0"/>
              <a:t>futáraként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</a:t>
            </a:r>
            <a:r>
              <a:rPr lang="hu-HU" dirty="0" err="1" smtClean="0"/>
              <a:t>MySQL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Webalkalmazás: HTML, CSS (</a:t>
            </a:r>
            <a:r>
              <a:rPr lang="hu-HU" dirty="0" err="1" smtClean="0"/>
              <a:t>Bootstrap</a:t>
            </a:r>
            <a:r>
              <a:rPr lang="hu-HU" dirty="0" smtClean="0"/>
              <a:t> 4), </a:t>
            </a:r>
            <a:r>
              <a:rPr lang="hu-HU" dirty="0" err="1" smtClean="0"/>
              <a:t>Javascript</a:t>
            </a:r>
            <a:r>
              <a:rPr lang="hu-HU" dirty="0" smtClean="0"/>
              <a:t> (</a:t>
            </a:r>
            <a:r>
              <a:rPr lang="hu-HU" dirty="0" err="1" smtClean="0"/>
              <a:t>Bootstrap</a:t>
            </a:r>
            <a:r>
              <a:rPr lang="hu-HU" dirty="0" smtClean="0"/>
              <a:t> 4, </a:t>
            </a:r>
            <a:r>
              <a:rPr lang="hu-HU" dirty="0" err="1" smtClean="0"/>
              <a:t>PopperJS</a:t>
            </a:r>
            <a:r>
              <a:rPr lang="hu-HU" dirty="0" smtClean="0"/>
              <a:t>, </a:t>
            </a:r>
            <a:r>
              <a:rPr lang="hu-HU" dirty="0" err="1" smtClean="0"/>
              <a:t>jQuery</a:t>
            </a:r>
            <a:r>
              <a:rPr lang="hu-HU" dirty="0" smtClean="0"/>
              <a:t> API és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Elkészítési idő függvényében elmaradt funkciók teljeskörű kifejlesztése</a:t>
            </a:r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Számlázó bővítése a jelenlegi „primitív” szintről</a:t>
            </a:r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vendégtörlés)</a:t>
            </a:r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179</Words>
  <Application>Microsoft Office PowerPoint</Application>
  <PresentationFormat>Szélesvásznú</PresentationFormat>
  <Paragraphs>39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130</cp:revision>
  <dcterms:created xsi:type="dcterms:W3CDTF">2019-04-09T20:23:24Z</dcterms:created>
  <dcterms:modified xsi:type="dcterms:W3CDTF">2019-04-10T13:23:17Z</dcterms:modified>
</cp:coreProperties>
</file>