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2"/>
  </p:notesMasterIdLst>
  <p:sldIdLst>
    <p:sldId id="256" r:id="rId2"/>
    <p:sldId id="259" r:id="rId3"/>
    <p:sldId id="257" r:id="rId4"/>
    <p:sldId id="258" r:id="rId5"/>
    <p:sldId id="269" r:id="rId6"/>
    <p:sldId id="267" r:id="rId7"/>
    <p:sldId id="270" r:id="rId8"/>
    <p:sldId id="266" r:id="rId9"/>
    <p:sldId id="265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CE" initials="B" lastIdx="1" clrIdx="0">
    <p:extLst>
      <p:ext uri="{19B8F6BF-5375-455C-9EA6-DF929625EA0E}">
        <p15:presenceInfo xmlns:p15="http://schemas.microsoft.com/office/powerpoint/2012/main" userId="BENC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5E827-18C6-4DEA-9C91-07F2AB12A103}" type="datetimeFigureOut">
              <a:rPr lang="hu-HU" smtClean="0"/>
              <a:t>2019.06.05.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CB8AA-BD45-49F8-AD7F-E130B1AD47F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9165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2019.06.05.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6721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2019.06.05.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3284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2019.06.05.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2360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2019.06.05.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6187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2019.06.05.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2058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2019.06.05.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4830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2019.06.05.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590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2019.06.05.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0528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2019.06.05.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0990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2019.06.05.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5927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2019.06.05.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4028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2019.06.05.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0462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2019.06.05.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0954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2019.06.05.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1366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2019.06.05.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9795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2019.06.05.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1835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D1170-0E3C-461E-885D-F828D29A0FF0}" type="datetimeFigureOut">
              <a:rPr lang="hu-HU" smtClean="0"/>
              <a:t>2019.06.05.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3309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22A3A87C-2917-4557-BE45-1A8A22F1F87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208" y="822615"/>
            <a:ext cx="5169296" cy="4135437"/>
          </a:xfrm>
          <a:prstGeom prst="rect">
            <a:avLst/>
          </a:prstGeom>
        </p:spPr>
      </p:pic>
      <p:sp>
        <p:nvSpPr>
          <p:cNvPr id="2" name="Szövegdoboz 1">
            <a:extLst>
              <a:ext uri="{FF2B5EF4-FFF2-40B4-BE49-F238E27FC236}">
                <a16:creationId xmlns:a16="http://schemas.microsoft.com/office/drawing/2014/main" id="{31FC7B32-D970-4EE9-9531-097F39124C2B}"/>
              </a:ext>
            </a:extLst>
          </p:cNvPr>
          <p:cNvSpPr txBox="1"/>
          <p:nvPr/>
        </p:nvSpPr>
        <p:spPr>
          <a:xfrm>
            <a:off x="3406098" y="5219700"/>
            <a:ext cx="2406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Előadó: Juhász Bence</a:t>
            </a:r>
          </a:p>
          <a:p>
            <a:pPr algn="ctr"/>
            <a:r>
              <a:rPr lang="hu-HU" dirty="0"/>
              <a:t>2019.</a:t>
            </a:r>
          </a:p>
        </p:txBody>
      </p:sp>
    </p:spTree>
    <p:extLst>
      <p:ext uri="{BB962C8B-B14F-4D97-AF65-F5344CB8AC3E}">
        <p14:creationId xmlns:p14="http://schemas.microsoft.com/office/powerpoint/2010/main" val="855436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3C47EB-ADAC-40F2-8553-21C5D0859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266" y="2768600"/>
            <a:ext cx="8596668" cy="1320800"/>
          </a:xfrm>
        </p:spPr>
        <p:txBody>
          <a:bodyPr/>
          <a:lstStyle/>
          <a:p>
            <a:pPr algn="ctr"/>
            <a:r>
              <a:rPr lang="hu-HU" dirty="0"/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1135838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5E06B0-CC0D-484D-857E-30B7D1B45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Virtual Receptionist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04BCC11-C23C-4320-8B7D-4988972F6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„Mikro információs rendszer” szálláshelyek számára</a:t>
            </a:r>
          </a:p>
          <a:p>
            <a:endParaRPr lang="hu-HU" dirty="0"/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Vendég adat kezelés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Számlázás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hu-HU" sz="2000" dirty="0"/>
              <a:t>Foglalás kezelés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Teljeskörű testreszabhatóság számlázási tételek és vendégadatok tekintetében</a:t>
            </a:r>
          </a:p>
          <a:p>
            <a:pPr marL="514350" indent="-514350">
              <a:buFont typeface="+mj-lt"/>
              <a:buAutoNum type="arabicPeriod"/>
            </a:pPr>
            <a:endParaRPr lang="hu-HU" i="1" dirty="0"/>
          </a:p>
          <a:p>
            <a:endParaRPr lang="hu-HU" i="1" dirty="0"/>
          </a:p>
        </p:txBody>
      </p:sp>
    </p:spTree>
    <p:extLst>
      <p:ext uri="{BB962C8B-B14F-4D97-AF65-F5344CB8AC3E}">
        <p14:creationId xmlns:p14="http://schemas.microsoft.com/office/powerpoint/2010/main" val="2533550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D567C2-6D83-4727-B9DA-E4684DFC0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 volt a cél a rendszer kifejlesztésével?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882F090-2AC6-4276-A415-D1475583A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Végtelenül egyszerűen kezelhető információs rendszer megteremtése</a:t>
            </a:r>
          </a:p>
          <a:p>
            <a:endParaRPr lang="hu-HU" dirty="0"/>
          </a:p>
          <a:p>
            <a:pPr>
              <a:buFont typeface="+mj-lt"/>
              <a:buAutoNum type="arabicPeriod"/>
            </a:pPr>
            <a:r>
              <a:rPr lang="hu-HU" dirty="0"/>
              <a:t>Általánosan szükséges szolgáltatások egy rendszerbe való integrálása</a:t>
            </a:r>
          </a:p>
          <a:p>
            <a:pPr algn="just">
              <a:buFont typeface="+mj-lt"/>
              <a:buAutoNum type="arabicPeriod"/>
            </a:pPr>
            <a:r>
              <a:rPr lang="hu-HU" dirty="0"/>
              <a:t>Vendéglátásban dolgozók munkájának megkönnyítése</a:t>
            </a:r>
          </a:p>
          <a:p>
            <a:pPr>
              <a:buFont typeface="+mj-lt"/>
              <a:buAutoNum type="arabicPeriod"/>
            </a:pPr>
            <a:r>
              <a:rPr lang="hu-HU" dirty="0"/>
              <a:t>Személyes szálláshelyi tapasztalatok alapján felépített komplex rendszer kifejlesztése</a:t>
            </a:r>
          </a:p>
        </p:txBody>
      </p:sp>
    </p:spTree>
    <p:extLst>
      <p:ext uri="{BB962C8B-B14F-4D97-AF65-F5344CB8AC3E}">
        <p14:creationId xmlns:p14="http://schemas.microsoft.com/office/powerpoint/2010/main" val="1958595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86B046-6AE2-4FB5-AB4E-A047E437F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Jelenlegi összetevők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0BEDECB-F013-41CB-8878-91CB7422F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/>
              <a:t>Adatbázis</a:t>
            </a:r>
          </a:p>
          <a:p>
            <a:endParaRPr lang="hu-HU" dirty="0"/>
          </a:p>
          <a:p>
            <a:r>
              <a:rPr lang="hu-HU" dirty="0"/>
              <a:t>Webes konfigurációs felület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hu-HU" sz="2000" dirty="0"/>
              <a:t>Szálláshely regisztráció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Szálláshelyi adatok beállítása (szobák, számlázható tételek)</a:t>
            </a:r>
          </a:p>
          <a:p>
            <a:pPr marL="514350" indent="-514350">
              <a:buFont typeface="+mj-lt"/>
              <a:buAutoNum type="arabicPeriod"/>
            </a:pPr>
            <a:endParaRPr lang="hu-HU" dirty="0"/>
          </a:p>
          <a:p>
            <a:r>
              <a:rPr lang="hu-HU" dirty="0"/>
              <a:t>Asztali adminisztrációs felület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Számlázás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Vendégadatbázis kezelés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Foglalási napló</a:t>
            </a:r>
          </a:p>
        </p:txBody>
      </p:sp>
    </p:spTree>
    <p:extLst>
      <p:ext uri="{BB962C8B-B14F-4D97-AF65-F5344CB8AC3E}">
        <p14:creationId xmlns:p14="http://schemas.microsoft.com/office/powerpoint/2010/main" val="956226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E19B728-39AB-4F84-A9E4-EBA0436BE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Adatbázis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2AA7F83-49EC-449C-9BEC-F02B162DD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Oracle MySQL szabványú relációs adatbázis</a:t>
            </a:r>
          </a:p>
          <a:p>
            <a:endParaRPr lang="hu-HU" dirty="0"/>
          </a:p>
          <a:p>
            <a:r>
              <a:rPr lang="hu-HU" dirty="0"/>
              <a:t>3NF</a:t>
            </a:r>
          </a:p>
          <a:p>
            <a:endParaRPr lang="hu-HU" dirty="0"/>
          </a:p>
          <a:p>
            <a:r>
              <a:rPr lang="hu-HU" dirty="0"/>
              <a:t>Ellátja a rendszer adatainak perzisztens tárolását</a:t>
            </a:r>
          </a:p>
          <a:p>
            <a:endParaRPr lang="hu-HU" dirty="0"/>
          </a:p>
          <a:p>
            <a:pPr algn="just"/>
            <a:r>
              <a:rPr lang="hu-HU" dirty="0"/>
              <a:t>Lehetővé teszi a közvetett kommunikációt a web- és az asztali alkalmazás között</a:t>
            </a:r>
          </a:p>
        </p:txBody>
      </p:sp>
    </p:spTree>
    <p:extLst>
      <p:ext uri="{BB962C8B-B14F-4D97-AF65-F5344CB8AC3E}">
        <p14:creationId xmlns:p14="http://schemas.microsoft.com/office/powerpoint/2010/main" val="755860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2B1ED23-E7BB-45E1-A8E9-6E796A7C1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Webalkalmazás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9FE746F-06C6-4DB9-9981-B12579497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Kisebb, konfigurációs felület</a:t>
            </a:r>
          </a:p>
          <a:p>
            <a:endParaRPr lang="hu-HU" dirty="0"/>
          </a:p>
          <a:p>
            <a:r>
              <a:rPr lang="hu-HU" dirty="0"/>
              <a:t>Monolitikus felépítésű</a:t>
            </a:r>
          </a:p>
          <a:p>
            <a:endParaRPr lang="hu-HU" dirty="0"/>
          </a:p>
          <a:p>
            <a:pPr algn="just"/>
            <a:r>
              <a:rPr lang="hu-HU" dirty="0"/>
              <a:t>Rendszermenedzsment: szobakapacitás, számlázható tételek és azok kategóriáinak felvitelét, módosítását és törlését teszi lehetővé</a:t>
            </a:r>
          </a:p>
          <a:p>
            <a:endParaRPr lang="hu-HU" dirty="0"/>
          </a:p>
          <a:p>
            <a:r>
              <a:rPr lang="hu-HU" dirty="0"/>
              <a:t>Minden adatbázissal való érintkezés aszinkron történik</a:t>
            </a:r>
          </a:p>
        </p:txBody>
      </p:sp>
    </p:spTree>
    <p:extLst>
      <p:ext uri="{BB962C8B-B14F-4D97-AF65-F5344CB8AC3E}">
        <p14:creationId xmlns:p14="http://schemas.microsoft.com/office/powerpoint/2010/main" val="1657178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6268253-ADCB-45CD-A00E-CDA6EA087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Sütik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50D9055-0B92-4A88-BDAD-EC904C8CC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91792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6842376-637C-4426-B9D6-C26942C81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Asztali alkalmazás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C769C33-66C2-40B3-BA89-7B49A755C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Robosztus, adminisztratív feladatokat lát el</a:t>
            </a:r>
          </a:p>
          <a:p>
            <a:endParaRPr lang="hu-HU" dirty="0"/>
          </a:p>
          <a:p>
            <a:pPr algn="just"/>
            <a:r>
              <a:rPr lang="hu-HU" dirty="0"/>
              <a:t>Háromrétegű architektúrában épül fel: adattárolás és modellek – vezérlés – felhasználói felület</a:t>
            </a:r>
          </a:p>
          <a:p>
            <a:endParaRPr lang="hu-HU" dirty="0"/>
          </a:p>
          <a:p>
            <a:r>
              <a:rPr lang="hu-HU" dirty="0"/>
              <a:t>Foglalások kezelése menüpont</a:t>
            </a:r>
          </a:p>
          <a:p>
            <a:endParaRPr lang="hu-HU" dirty="0"/>
          </a:p>
          <a:p>
            <a:r>
              <a:rPr lang="hu-HU" dirty="0"/>
              <a:t>Vendégadatok menedzselése</a:t>
            </a:r>
          </a:p>
          <a:p>
            <a:endParaRPr lang="hu-HU" dirty="0"/>
          </a:p>
          <a:p>
            <a:r>
              <a:rPr lang="hu-HU" dirty="0"/>
              <a:t>Számlázás</a:t>
            </a:r>
          </a:p>
        </p:txBody>
      </p:sp>
    </p:spTree>
    <p:extLst>
      <p:ext uri="{BB962C8B-B14F-4D97-AF65-F5344CB8AC3E}">
        <p14:creationId xmlns:p14="http://schemas.microsoft.com/office/powerpoint/2010/main" val="1458788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55DEBD3-E558-4720-B950-57698467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Adatok lekérdezését és adatok manipulációját segítő API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D9752FE-3E1B-4CFE-8C32-836AF2CB4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/>
              <a:t>Saját fejlesztés</a:t>
            </a:r>
          </a:p>
          <a:p>
            <a:endParaRPr lang="hu-HU" dirty="0"/>
          </a:p>
          <a:p>
            <a:r>
              <a:rPr lang="hu-HU" dirty="0"/>
              <a:t>OOP adta lehetőségek: kód újra felhasználás</a:t>
            </a:r>
          </a:p>
          <a:p>
            <a:endParaRPr lang="hu-HU" dirty="0"/>
          </a:p>
          <a:p>
            <a:r>
              <a:rPr lang="hu-HU" i="1" dirty="0"/>
              <a:t>Többrétegű architektúra és Single responsibility principle kapcsolata</a:t>
            </a:r>
          </a:p>
          <a:p>
            <a:endParaRPr lang="hu-HU" dirty="0"/>
          </a:p>
          <a:p>
            <a:r>
              <a:rPr lang="hu-HU" dirty="0"/>
              <a:t>Adat lekérdezés egy C# nyelvi specifikus adatszerkezetben, egy adattáblában adja vissza egy lekérdezés eredménytábláját: könnyen és gyorsan kereshetők benne az adatok</a:t>
            </a:r>
          </a:p>
          <a:p>
            <a:endParaRPr lang="hu-HU" dirty="0"/>
          </a:p>
          <a:p>
            <a:pPr algn="just"/>
            <a:r>
              <a:rPr lang="hu-HU" dirty="0"/>
              <a:t>Az adatmanipulációs eljárások paraméterben átadott SQL utasítással végrehajtódnak az adatbázison az Oracle MySQL Connector .NET platformra kiadott osztálykönyvtár segítségével (függőség).</a:t>
            </a:r>
          </a:p>
        </p:txBody>
      </p:sp>
    </p:spTree>
    <p:extLst>
      <p:ext uri="{BB962C8B-B14F-4D97-AF65-F5344CB8AC3E}">
        <p14:creationId xmlns:p14="http://schemas.microsoft.com/office/powerpoint/2010/main" val="2864308748"/>
      </p:ext>
    </p:extLst>
  </p:cSld>
  <p:clrMapOvr>
    <a:masterClrMapping/>
  </p:clrMapOvr>
</p:sld>
</file>

<file path=ppt/theme/theme1.xml><?xml version="1.0" encoding="utf-8"?>
<a:theme xmlns:a="http://schemas.openxmlformats.org/drawingml/2006/main" name="Dimenzió">
  <a:themeElements>
    <a:clrScheme name="Dimenzió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Dimenzió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menzió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412</TotalTime>
  <Words>242</Words>
  <Application>Microsoft Office PowerPoint</Application>
  <PresentationFormat>Szélesvásznú</PresentationFormat>
  <Paragraphs>64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Dimenzió</vt:lpstr>
      <vt:lpstr>PowerPoint-bemutató</vt:lpstr>
      <vt:lpstr>Virtual Receptionist</vt:lpstr>
      <vt:lpstr>Mi volt a cél a rendszer kifejlesztésével?</vt:lpstr>
      <vt:lpstr>Jelenlegi összetevők</vt:lpstr>
      <vt:lpstr>Adatbázis</vt:lpstr>
      <vt:lpstr>Webalkalmazás</vt:lpstr>
      <vt:lpstr>Sütik</vt:lpstr>
      <vt:lpstr>Asztali alkalmazás</vt:lpstr>
      <vt:lpstr>Adatok lekérdezését és adatok manipulációját segítő API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BENCE</dc:creator>
  <cp:lastModifiedBy>BENCE</cp:lastModifiedBy>
  <cp:revision>329</cp:revision>
  <dcterms:created xsi:type="dcterms:W3CDTF">2019-04-09T20:23:24Z</dcterms:created>
  <dcterms:modified xsi:type="dcterms:W3CDTF">2019-06-04T23:29:32Z</dcterms:modified>
</cp:coreProperties>
</file>