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„Mikro </a:t>
            </a:r>
            <a:r>
              <a:rPr lang="hu-HU" i="1" dirty="0"/>
              <a:t>információs rendszer</a:t>
            </a:r>
            <a:r>
              <a:rPr lang="hu-HU" i="1" dirty="0" smtClean="0"/>
              <a:t>” szálláshelyek számára</a:t>
            </a:r>
            <a:endParaRPr lang="hu-HU" i="1" dirty="0"/>
          </a:p>
          <a:p>
            <a:endParaRPr lang="hu-HU" i="1" dirty="0"/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integrálása, megléte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Szálláshelyi dolgozók 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Saját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 smtClean="0"/>
              <a:t>Egyes modulok (pl. számlázó) továbbfejlesztése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r>
              <a:rPr lang="hu-HU" dirty="0" smtClean="0"/>
              <a:t>Webalkalmazás esetén mindenképpen MVC architektúra, valamely PHP framework és OOP alapelvek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178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155</cp:revision>
  <dcterms:created xsi:type="dcterms:W3CDTF">2019-04-09T20:23:24Z</dcterms:created>
  <dcterms:modified xsi:type="dcterms:W3CDTF">2019-04-10T13:30:06Z</dcterms:modified>
</cp:coreProperties>
</file>