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1"/>
  </p:notesMasterIdLst>
  <p:sldIdLst>
    <p:sldId id="256" r:id="rId2"/>
    <p:sldId id="259" r:id="rId3"/>
    <p:sldId id="257" r:id="rId4"/>
    <p:sldId id="258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CE" initials="B" lastIdx="1" clrIdx="0">
    <p:extLst>
      <p:ext uri="{19B8F6BF-5375-455C-9EA6-DF929625EA0E}">
        <p15:presenceInfo xmlns:p15="http://schemas.microsoft.com/office/powerpoint/2012/main" userId="BEN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5E827-18C6-4DEA-9C91-07F2AB12A103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B8AA-BD45-49F8-AD7F-E130B1AD47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16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672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328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360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6187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058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483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59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5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99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92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02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046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095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36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979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183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330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22A3A87C-2917-4557-BE45-1A8A22F1F87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08" y="822615"/>
            <a:ext cx="5169296" cy="4135437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31FC7B32-D970-4EE9-9531-097F39124C2B}"/>
              </a:ext>
            </a:extLst>
          </p:cNvPr>
          <p:cNvSpPr txBox="1"/>
          <p:nvPr/>
        </p:nvSpPr>
        <p:spPr>
          <a:xfrm>
            <a:off x="3406098" y="521970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Juhász Bence</a:t>
            </a:r>
          </a:p>
        </p:txBody>
      </p:sp>
    </p:spTree>
    <p:extLst>
      <p:ext uri="{BB962C8B-B14F-4D97-AF65-F5344CB8AC3E}">
        <p14:creationId xmlns:p14="http://schemas.microsoft.com/office/powerpoint/2010/main" val="85543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E06B0-CC0D-484D-857E-30B7D1B4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Virtual Receptionist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4BCC11-C23C-4320-8B7D-4988972F6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„Mikro információs rendszer” szálláshelyek számára</a:t>
            </a:r>
          </a:p>
          <a:p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Vendég adat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Foglalás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Teljeskörű testreszabhatóság számlázási tételek és vendégadatok tekintetében</a:t>
            </a:r>
          </a:p>
          <a:p>
            <a:pPr marL="514350" indent="-514350">
              <a:buFont typeface="+mj-lt"/>
              <a:buAutoNum type="arabicPeriod"/>
            </a:pPr>
            <a:endParaRPr lang="hu-HU" i="1" dirty="0"/>
          </a:p>
          <a:p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53355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567C2-6D83-4727-B9DA-E4684DFC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volt a cél a rendszer kifejlesztésével?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82F090-2AC6-4276-A415-D1475583A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Végtelenül egyszerűen kezelhető információs rendszer megteremtése</a:t>
            </a:r>
          </a:p>
          <a:p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/>
              <a:t>Általánosan szükséges szolgáltatások egy rendszerbe való integrálása</a:t>
            </a:r>
          </a:p>
          <a:p>
            <a:pPr>
              <a:buFont typeface="+mj-lt"/>
              <a:buAutoNum type="arabicPeriod"/>
            </a:pPr>
            <a:r>
              <a:rPr lang="hu-HU" dirty="0"/>
              <a:t>Vendéglátásban dolgozók munkájának megkönnyítése</a:t>
            </a:r>
          </a:p>
          <a:p>
            <a:pPr>
              <a:buFont typeface="+mj-lt"/>
              <a:buAutoNum type="arabicPeriod"/>
            </a:pPr>
            <a:r>
              <a:rPr lang="hu-HU" dirty="0"/>
              <a:t>Személyes szálláshelyi tapasztalatok alapján felépített komplex alkalmazás elkészítése</a:t>
            </a:r>
          </a:p>
        </p:txBody>
      </p:sp>
    </p:spTree>
    <p:extLst>
      <p:ext uri="{BB962C8B-B14F-4D97-AF65-F5344CB8AC3E}">
        <p14:creationId xmlns:p14="http://schemas.microsoft.com/office/powerpoint/2010/main" val="195859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86B046-6AE2-4FB5-AB4E-A047E437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összetevők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BEDECB-F013-41CB-8878-91CB7422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Adatbázis</a:t>
            </a:r>
          </a:p>
          <a:p>
            <a:endParaRPr lang="hu-HU" dirty="0"/>
          </a:p>
          <a:p>
            <a:r>
              <a:rPr lang="hu-HU" dirty="0"/>
              <a:t>Webes konfigurációs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Szálláshely regisztráció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Szükséges adatok beállítása (szobák, számlázható tételek)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r>
              <a:rPr lang="hu-HU" dirty="0"/>
              <a:t>Asztali adminisztrációs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Vendégadatbázis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Foglalási napló</a:t>
            </a:r>
          </a:p>
        </p:txBody>
      </p:sp>
    </p:spTree>
    <p:extLst>
      <p:ext uri="{BB962C8B-B14F-4D97-AF65-F5344CB8AC3E}">
        <p14:creationId xmlns:p14="http://schemas.microsoft.com/office/powerpoint/2010/main" val="95622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F64A7-6563-4AB6-8689-16A2544D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rendszer jelenleg…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06BB6F-A050-418F-954D-26BFE15D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Előre regisztrált felhasználói fiókokkal működik, jelenleg regisztráció nem lehetséges…</a:t>
            </a:r>
          </a:p>
          <a:p>
            <a:endParaRPr lang="hu-HU" dirty="0"/>
          </a:p>
          <a:p>
            <a:r>
              <a:rPr lang="hu-HU" dirty="0"/>
              <a:t>Webalkalmazásban konfigurálható minden működéshez szükséges adat (számlázási tételek, szobák, kategorizálásuk)</a:t>
            </a:r>
          </a:p>
          <a:p>
            <a:endParaRPr lang="hu-HU" dirty="0"/>
          </a:p>
          <a:p>
            <a:r>
              <a:rPr lang="hu-HU" dirty="0"/>
              <a:t>Asztali alkalmazásban felhasználhatók a konfigurált adatok számlázásnál illetve foglalás kezelésnél, illetve ezen a felületen történik a vendégadatok kezelése</a:t>
            </a:r>
          </a:p>
          <a:p>
            <a:endParaRPr lang="hu-HU" dirty="0"/>
          </a:p>
          <a:p>
            <a:r>
              <a:rPr lang="hu-HU" dirty="0"/>
              <a:t>Minden bevitt, módosított adat egy adatbázisban tárolódik</a:t>
            </a:r>
          </a:p>
        </p:txBody>
      </p:sp>
    </p:spTree>
    <p:extLst>
      <p:ext uri="{BB962C8B-B14F-4D97-AF65-F5344CB8AC3E}">
        <p14:creationId xmlns:p14="http://schemas.microsoft.com/office/powerpoint/2010/main" val="121330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5DEBD3-E558-4720-B950-57698467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 lekérdezését és adatok manipulációját segítő API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9752FE-3E1B-4CFE-8C32-836AF2CB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Saját fejlesztés</a:t>
            </a:r>
          </a:p>
          <a:p>
            <a:r>
              <a:rPr lang="hu-HU" dirty="0"/>
              <a:t>Célja az OOP adta lehetőségek kiaknázása: az osztály metódusai újra felhasználhatóak és igyekszik absztraktabb formát önteni ez az implementáció</a:t>
            </a:r>
          </a:p>
          <a:p>
            <a:r>
              <a:rPr lang="hu-HU" dirty="0"/>
              <a:t>Adat lekérdezés egy C# nyelvi specifikus adatszerkezetben, egy adattálában (</a:t>
            </a:r>
            <a:r>
              <a:rPr lang="hu-HU" dirty="0" err="1"/>
              <a:t>DataTable</a:t>
            </a:r>
            <a:r>
              <a:rPr lang="hu-HU" dirty="0"/>
              <a:t> típus) adja vissza egy lekérdezés eredménytábláját: könnyen és gyorsan kereshetők benne az adatok</a:t>
            </a:r>
          </a:p>
          <a:p>
            <a:r>
              <a:rPr lang="hu-HU" dirty="0"/>
              <a:t>Az adatmanipulációs eljárások paraméterben átadott SQL utasítással végrehajtódnak az Oracle MySQL </a:t>
            </a:r>
            <a:r>
              <a:rPr lang="hu-HU" dirty="0" err="1"/>
              <a:t>Connector</a:t>
            </a:r>
            <a:r>
              <a:rPr lang="hu-HU"/>
              <a:t> .</a:t>
            </a:r>
            <a:r>
              <a:rPr lang="hu-HU" dirty="0"/>
              <a:t>NET platformra kiadott osztálykönyvtár segítségével (függőség).</a:t>
            </a:r>
          </a:p>
        </p:txBody>
      </p:sp>
    </p:spTree>
    <p:extLst>
      <p:ext uri="{BB962C8B-B14F-4D97-AF65-F5344CB8AC3E}">
        <p14:creationId xmlns:p14="http://schemas.microsoft.com/office/powerpoint/2010/main" val="286430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842376-637C-4426-B9D6-C26942C8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769C33-66C2-40B3-BA89-7B49A755C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878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B1ED23-E7BB-45E1-A8E9-6E796A7C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FE746F-06C6-4DB9-9981-B12579497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7178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3C47EB-ADAC-40F2-8553-21C5D085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15D22C-912B-4144-8496-CC5BBFB14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5838767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367</TotalTime>
  <Words>216</Words>
  <Application>Microsoft Office PowerPoint</Application>
  <PresentationFormat>Szélesvásznú</PresentationFormat>
  <Paragraphs>38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Dimenzió</vt:lpstr>
      <vt:lpstr>PowerPoint-bemutató</vt:lpstr>
      <vt:lpstr>Virtual Receptionist</vt:lpstr>
      <vt:lpstr>Mi volt a cél a rendszer kifejlesztésével?</vt:lpstr>
      <vt:lpstr>Jelenlegi összetevők</vt:lpstr>
      <vt:lpstr>A rendszer jelenleg…</vt:lpstr>
      <vt:lpstr>Adatok lekérdezését és adatok manipulációját segítő API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BENCE</dc:creator>
  <cp:lastModifiedBy>BENCE</cp:lastModifiedBy>
  <cp:revision>261</cp:revision>
  <dcterms:created xsi:type="dcterms:W3CDTF">2019-04-09T20:23:24Z</dcterms:created>
  <dcterms:modified xsi:type="dcterms:W3CDTF">2019-06-04T22:40:06Z</dcterms:modified>
</cp:coreProperties>
</file>