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2019.04.10.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52" y="967581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F47B10-7B1A-42D4-AF35-472B949E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C16D77-11B4-4CED-A8F4-728B0B02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/>
              <a:t>Szálláshelyi ”mikro információs rendszer”</a:t>
            </a:r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r>
              <a:rPr lang="hu-HU" dirty="0"/>
              <a:t>Általánosan szükséges szolgáltatások egy rendszerbe való integrálása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Elkészítési idő függvényében elmaradt funkciók teljeskörű kifejlesztése</a:t>
            </a:r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Számlázó bővítése a jelenlegi „primitív” szintről</a:t>
            </a:r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vendégtörlés)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112</Words>
  <Application>Microsoft Office PowerPoint</Application>
  <PresentationFormat>Szélesvásznú</PresentationFormat>
  <Paragraphs>31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Későbbi fejlesztési lehetőségek</vt:lpstr>
      <vt:lpstr>Köszönöm a figyelmet!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94</cp:revision>
  <dcterms:created xsi:type="dcterms:W3CDTF">2019-04-09T20:23:24Z</dcterms:created>
  <dcterms:modified xsi:type="dcterms:W3CDTF">2019-04-10T11:12:53Z</dcterms:modified>
</cp:coreProperties>
</file>