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4"/>
  </p:notes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5E827-18C6-4DEA-9C91-07F2AB12A103}" type="datetimeFigureOut">
              <a:rPr lang="hu-HU" smtClean="0"/>
              <a:t>2019.04.10.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B8AA-BD45-49F8-AD7F-E130B1AD47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16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72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328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360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187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058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83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9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5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99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92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02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046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095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36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79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2019.04.10.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83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1170-0E3C-461E-885D-F828D29A0FF0}" type="datetimeFigureOut">
              <a:rPr lang="hu-HU" smtClean="0"/>
              <a:t>2019.04.10.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330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2A3A87C-2917-4557-BE45-1A8A22F1F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352" y="1361281"/>
            <a:ext cx="5169296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3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86AF55-1EC0-42BD-AA3A-296DD62C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227FE5-A98B-44E9-AB45-CCAA5918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4725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57E21D-2D5C-493A-BD04-7B4B8795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4ABE95-96B6-4B90-AB6A-CC180697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4112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F47B10-7B1A-42D4-AF35-472B949E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C16D77-11B4-4CED-A8F4-728B0B02E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71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E06B0-CC0D-484D-857E-30B7D1B4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Virtual Receptionist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4BCC11-C23C-4320-8B7D-4988972F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i="1" dirty="0"/>
              <a:t>Szálláshelyi ”mikro információs rendszer”</a:t>
            </a:r>
          </a:p>
          <a:p>
            <a:endParaRPr lang="hu-HU" i="1" dirty="0"/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Foglalás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Teljeskörű testreszabhatóság számlázási tételek, vendégadatok, kiadható szobakapacitások és szálláshelyi adatok tekintetében</a:t>
            </a:r>
          </a:p>
          <a:p>
            <a:pPr marL="514350" indent="-514350">
              <a:buFont typeface="+mj-lt"/>
              <a:buAutoNum type="arabicPeriod"/>
            </a:pPr>
            <a:endParaRPr lang="hu-HU" i="1" dirty="0"/>
          </a:p>
          <a:p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53355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567C2-6D83-4727-B9DA-E4684DFC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volt a cél a rendszer kifejlesztésével?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2F090-2AC6-4276-A415-D1475583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Végtelenül egyszerűen kezelhető információs rendszer megteremtése</a:t>
            </a:r>
          </a:p>
          <a:p>
            <a:endParaRPr lang="hu-HU" dirty="0"/>
          </a:p>
          <a:p>
            <a:r>
              <a:rPr lang="hu-HU" dirty="0"/>
              <a:t>Általánosan szükséges szolgáltatások egy rendszerbe való integrálása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5859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86B046-6AE2-4FB5-AB4E-A047E437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összetevők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BEDECB-F013-41CB-8878-91CB7422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Adatbázis</a:t>
            </a:r>
          </a:p>
          <a:p>
            <a:endParaRPr lang="hu-HU" dirty="0"/>
          </a:p>
          <a:p>
            <a:r>
              <a:rPr lang="hu-HU" dirty="0"/>
              <a:t>Webes konfigurációs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Szálláshely regisztráció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Szükséges adatok beállítása (szobák, számlázható tételek)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r>
              <a:rPr lang="hu-HU" dirty="0"/>
              <a:t>Asztali adminisztrációs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Foglalási napló</a:t>
            </a:r>
          </a:p>
        </p:txBody>
      </p:sp>
    </p:spTree>
    <p:extLst>
      <p:ext uri="{BB962C8B-B14F-4D97-AF65-F5344CB8AC3E}">
        <p14:creationId xmlns:p14="http://schemas.microsoft.com/office/powerpoint/2010/main" val="95622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86FF4E-9248-460F-85CD-6883A727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Későbbi 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19F454-552C-4FDB-ABD5-811D45CC0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Elkészítési idő függvényében elmaradt funkciók teljeskörű kifejlesztése</a:t>
            </a:r>
          </a:p>
          <a:p>
            <a:endParaRPr lang="hu-HU" dirty="0"/>
          </a:p>
          <a:p>
            <a:r>
              <a:rPr lang="hu-HU" dirty="0"/>
              <a:t>Adminisztrációs és konfigurációs szerepek egy felületre olvasztása</a:t>
            </a:r>
          </a:p>
          <a:p>
            <a:endParaRPr lang="hu-HU" dirty="0"/>
          </a:p>
          <a:p>
            <a:r>
              <a:rPr lang="hu-HU" dirty="0"/>
              <a:t>Számlázó bővítése a jelenlegi „primitív” szintről</a:t>
            </a:r>
          </a:p>
          <a:p>
            <a:endParaRPr lang="hu-HU" dirty="0"/>
          </a:p>
          <a:p>
            <a:r>
              <a:rPr lang="hu-HU" dirty="0"/>
              <a:t>Jobb adatintegritás elérése egyes funkciók áttervezésével (pl. vendégtörlés)</a:t>
            </a:r>
          </a:p>
        </p:txBody>
      </p:sp>
    </p:spTree>
    <p:extLst>
      <p:ext uri="{BB962C8B-B14F-4D97-AF65-F5344CB8AC3E}">
        <p14:creationId xmlns:p14="http://schemas.microsoft.com/office/powerpoint/2010/main" val="213820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1B9546-2A7D-4414-B65A-4F892BEF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66" y="2768600"/>
            <a:ext cx="8596668" cy="1320800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01916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A70FA0-BC67-46D9-827C-2D6FBB27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200403-A183-45F4-BF64-1627FF38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254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FFF442-4D87-4F7E-8D98-7B4B68B4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44D75C-D2FC-4E55-8383-96F32612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935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F64A7-6563-4AB6-8689-16A2544D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06BB6F-A050-418F-954D-26BFE15D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303619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</TotalTime>
  <Words>112</Words>
  <Application>Microsoft Office PowerPoint</Application>
  <PresentationFormat>Szélesvásznú</PresentationFormat>
  <Paragraphs>31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Dimenzió</vt:lpstr>
      <vt:lpstr>PowerPoint-bemutató</vt:lpstr>
      <vt:lpstr>Virtual Receptionist</vt:lpstr>
      <vt:lpstr>Mi volt a cél a rendszer kifejlesztésével?</vt:lpstr>
      <vt:lpstr>Jelenlegi összetevők</vt:lpstr>
      <vt:lpstr>Későbbi fejlesztési lehetőségek</vt:lpstr>
      <vt:lpstr>Köszönöm a figyelmet!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BENCE</dc:creator>
  <cp:lastModifiedBy>BENCE</cp:lastModifiedBy>
  <cp:revision>93</cp:revision>
  <dcterms:created xsi:type="dcterms:W3CDTF">2019-04-09T20:23:24Z</dcterms:created>
  <dcterms:modified xsi:type="dcterms:W3CDTF">2019-04-10T11:09:59Z</dcterms:modified>
</cp:coreProperties>
</file>