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918400" cx="438912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0208">
          <p15:clr>
            <a:srgbClr val="A4A3A4"/>
          </p15:clr>
        </p15:guide>
        <p15:guide id="2">
          <p15:clr>
            <a:srgbClr val="A4A3A4"/>
          </p15:clr>
        </p15:guide>
      </p15:sldGuideLst>
    </p:ext>
    <p:ext uri="http://customooxmlschemas.google.com/">
      <go:slidesCustomData xmlns:go="http://customooxmlschemas.google.com/" r:id="rId7" roundtripDataSignature="AMtx7mi5fnAuoUM+w4HtTk+jjs0OxOa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0208" orient="horz"/>
        <p:guide/>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25afac5cbb_0_728"/>
          <p:cNvSpPr txBox="1"/>
          <p:nvPr>
            <p:ph type="ctrTitle"/>
          </p:nvPr>
        </p:nvSpPr>
        <p:spPr>
          <a:xfrm>
            <a:off x="1496200" y="4765280"/>
            <a:ext cx="40899000" cy="131367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27700"/>
              <a:buNone/>
              <a:defRPr sz="27700"/>
            </a:lvl1pPr>
            <a:lvl2pPr lvl="1" algn="ctr">
              <a:spcBef>
                <a:spcPts val="0"/>
              </a:spcBef>
              <a:spcAft>
                <a:spcPts val="0"/>
              </a:spcAft>
              <a:buSzPts val="27700"/>
              <a:buNone/>
              <a:defRPr sz="27700"/>
            </a:lvl2pPr>
            <a:lvl3pPr lvl="2" algn="ctr">
              <a:spcBef>
                <a:spcPts val="0"/>
              </a:spcBef>
              <a:spcAft>
                <a:spcPts val="0"/>
              </a:spcAft>
              <a:buSzPts val="27700"/>
              <a:buNone/>
              <a:defRPr sz="27700"/>
            </a:lvl3pPr>
            <a:lvl4pPr lvl="3" algn="ctr">
              <a:spcBef>
                <a:spcPts val="0"/>
              </a:spcBef>
              <a:spcAft>
                <a:spcPts val="0"/>
              </a:spcAft>
              <a:buSzPts val="27700"/>
              <a:buNone/>
              <a:defRPr sz="27700"/>
            </a:lvl4pPr>
            <a:lvl5pPr lvl="4" algn="ctr">
              <a:spcBef>
                <a:spcPts val="0"/>
              </a:spcBef>
              <a:spcAft>
                <a:spcPts val="0"/>
              </a:spcAft>
              <a:buSzPts val="27700"/>
              <a:buNone/>
              <a:defRPr sz="27700"/>
            </a:lvl5pPr>
            <a:lvl6pPr lvl="5" algn="ctr">
              <a:spcBef>
                <a:spcPts val="0"/>
              </a:spcBef>
              <a:spcAft>
                <a:spcPts val="0"/>
              </a:spcAft>
              <a:buSzPts val="27700"/>
              <a:buNone/>
              <a:defRPr sz="27700"/>
            </a:lvl6pPr>
            <a:lvl7pPr lvl="6" algn="ctr">
              <a:spcBef>
                <a:spcPts val="0"/>
              </a:spcBef>
              <a:spcAft>
                <a:spcPts val="0"/>
              </a:spcAft>
              <a:buSzPts val="27700"/>
              <a:buNone/>
              <a:defRPr sz="27700"/>
            </a:lvl7pPr>
            <a:lvl8pPr lvl="7" algn="ctr">
              <a:spcBef>
                <a:spcPts val="0"/>
              </a:spcBef>
              <a:spcAft>
                <a:spcPts val="0"/>
              </a:spcAft>
              <a:buSzPts val="27700"/>
              <a:buNone/>
              <a:defRPr sz="27700"/>
            </a:lvl8pPr>
            <a:lvl9pPr lvl="8" algn="ctr">
              <a:spcBef>
                <a:spcPts val="0"/>
              </a:spcBef>
              <a:spcAft>
                <a:spcPts val="0"/>
              </a:spcAft>
              <a:buSzPts val="27700"/>
              <a:buNone/>
              <a:defRPr sz="27700"/>
            </a:lvl9pPr>
          </a:lstStyle>
          <a:p/>
        </p:txBody>
      </p:sp>
      <p:sp>
        <p:nvSpPr>
          <p:cNvPr id="11" name="Google Shape;11;g125afac5cbb_0_728"/>
          <p:cNvSpPr txBox="1"/>
          <p:nvPr>
            <p:ph idx="1" type="subTitle"/>
          </p:nvPr>
        </p:nvSpPr>
        <p:spPr>
          <a:xfrm>
            <a:off x="1496160" y="18138400"/>
            <a:ext cx="40899000" cy="5072700"/>
          </a:xfrm>
          <a:prstGeom prst="rect">
            <a:avLst/>
          </a:prstGeom>
        </p:spPr>
        <p:txBody>
          <a:bodyPr anchorCtr="0" anchor="t" bIns="487600" lIns="487600" spcFirstLastPara="1" rIns="487600" wrap="square" tIns="487600">
            <a:normAutofit/>
          </a:bodyPr>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p:txBody>
      </p:sp>
      <p:sp>
        <p:nvSpPr>
          <p:cNvPr id="12" name="Google Shape;12;g125afac5cbb_0_728"/>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125afac5cbb_0_763"/>
          <p:cNvSpPr txBox="1"/>
          <p:nvPr>
            <p:ph hasCustomPrompt="1" type="title"/>
          </p:nvPr>
        </p:nvSpPr>
        <p:spPr>
          <a:xfrm>
            <a:off x="1496160" y="7079200"/>
            <a:ext cx="40899000" cy="125664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64000"/>
              <a:buNone/>
              <a:defRPr sz="64000"/>
            </a:lvl1pPr>
            <a:lvl2pPr lvl="1" algn="ctr">
              <a:spcBef>
                <a:spcPts val="0"/>
              </a:spcBef>
              <a:spcAft>
                <a:spcPts val="0"/>
              </a:spcAft>
              <a:buSzPts val="64000"/>
              <a:buNone/>
              <a:defRPr sz="64000"/>
            </a:lvl2pPr>
            <a:lvl3pPr lvl="2" algn="ctr">
              <a:spcBef>
                <a:spcPts val="0"/>
              </a:spcBef>
              <a:spcAft>
                <a:spcPts val="0"/>
              </a:spcAft>
              <a:buSzPts val="64000"/>
              <a:buNone/>
              <a:defRPr sz="64000"/>
            </a:lvl3pPr>
            <a:lvl4pPr lvl="3" algn="ctr">
              <a:spcBef>
                <a:spcPts val="0"/>
              </a:spcBef>
              <a:spcAft>
                <a:spcPts val="0"/>
              </a:spcAft>
              <a:buSzPts val="64000"/>
              <a:buNone/>
              <a:defRPr sz="64000"/>
            </a:lvl4pPr>
            <a:lvl5pPr lvl="4" algn="ctr">
              <a:spcBef>
                <a:spcPts val="0"/>
              </a:spcBef>
              <a:spcAft>
                <a:spcPts val="0"/>
              </a:spcAft>
              <a:buSzPts val="64000"/>
              <a:buNone/>
              <a:defRPr sz="64000"/>
            </a:lvl5pPr>
            <a:lvl6pPr lvl="5" algn="ctr">
              <a:spcBef>
                <a:spcPts val="0"/>
              </a:spcBef>
              <a:spcAft>
                <a:spcPts val="0"/>
              </a:spcAft>
              <a:buSzPts val="64000"/>
              <a:buNone/>
              <a:defRPr sz="64000"/>
            </a:lvl6pPr>
            <a:lvl7pPr lvl="6" algn="ctr">
              <a:spcBef>
                <a:spcPts val="0"/>
              </a:spcBef>
              <a:spcAft>
                <a:spcPts val="0"/>
              </a:spcAft>
              <a:buSzPts val="64000"/>
              <a:buNone/>
              <a:defRPr sz="64000"/>
            </a:lvl7pPr>
            <a:lvl8pPr lvl="7" algn="ctr">
              <a:spcBef>
                <a:spcPts val="0"/>
              </a:spcBef>
              <a:spcAft>
                <a:spcPts val="0"/>
              </a:spcAft>
              <a:buSzPts val="64000"/>
              <a:buNone/>
              <a:defRPr sz="64000"/>
            </a:lvl8pPr>
            <a:lvl9pPr lvl="8" algn="ctr">
              <a:spcBef>
                <a:spcPts val="0"/>
              </a:spcBef>
              <a:spcAft>
                <a:spcPts val="0"/>
              </a:spcAft>
              <a:buSzPts val="64000"/>
              <a:buNone/>
              <a:defRPr sz="64000"/>
            </a:lvl9pPr>
          </a:lstStyle>
          <a:p>
            <a:r>
              <a:t>xx%</a:t>
            </a:r>
          </a:p>
        </p:txBody>
      </p:sp>
      <p:sp>
        <p:nvSpPr>
          <p:cNvPr id="46" name="Google Shape;46;g125afac5cbb_0_763"/>
          <p:cNvSpPr txBox="1"/>
          <p:nvPr>
            <p:ph idx="1" type="body"/>
          </p:nvPr>
        </p:nvSpPr>
        <p:spPr>
          <a:xfrm>
            <a:off x="1496160" y="20174240"/>
            <a:ext cx="40899000" cy="8325000"/>
          </a:xfrm>
          <a:prstGeom prst="rect">
            <a:avLst/>
          </a:prstGeom>
        </p:spPr>
        <p:txBody>
          <a:bodyPr anchorCtr="0" anchor="t" bIns="487600" lIns="487600" spcFirstLastPara="1" rIns="487600" wrap="square" tIns="487600">
            <a:normAutofit/>
          </a:bodyPr>
          <a:lstStyle>
            <a:lvl1pPr indent="-838200" lvl="0" marL="457200" algn="ctr">
              <a:spcBef>
                <a:spcPts val="0"/>
              </a:spcBef>
              <a:spcAft>
                <a:spcPts val="0"/>
              </a:spcAft>
              <a:buSzPts val="9600"/>
              <a:buChar char="●"/>
              <a:defRPr/>
            </a:lvl1pPr>
            <a:lvl2pPr indent="-704850" lvl="1" marL="914400" algn="ctr">
              <a:spcBef>
                <a:spcPts val="0"/>
              </a:spcBef>
              <a:spcAft>
                <a:spcPts val="0"/>
              </a:spcAft>
              <a:buSzPts val="7500"/>
              <a:buChar char="○"/>
              <a:defRPr/>
            </a:lvl2pPr>
            <a:lvl3pPr indent="-704850" lvl="2" marL="1371600" algn="ctr">
              <a:spcBef>
                <a:spcPts val="0"/>
              </a:spcBef>
              <a:spcAft>
                <a:spcPts val="0"/>
              </a:spcAft>
              <a:buSzPts val="7500"/>
              <a:buChar char="■"/>
              <a:defRPr/>
            </a:lvl3pPr>
            <a:lvl4pPr indent="-704850" lvl="3" marL="1828800" algn="ctr">
              <a:spcBef>
                <a:spcPts val="0"/>
              </a:spcBef>
              <a:spcAft>
                <a:spcPts val="0"/>
              </a:spcAft>
              <a:buSzPts val="7500"/>
              <a:buChar char="●"/>
              <a:defRPr/>
            </a:lvl4pPr>
            <a:lvl5pPr indent="-704850" lvl="4" marL="2286000" algn="ctr">
              <a:spcBef>
                <a:spcPts val="0"/>
              </a:spcBef>
              <a:spcAft>
                <a:spcPts val="0"/>
              </a:spcAft>
              <a:buSzPts val="7500"/>
              <a:buChar char="○"/>
              <a:defRPr/>
            </a:lvl5pPr>
            <a:lvl6pPr indent="-704850" lvl="5" marL="2743200" algn="ctr">
              <a:spcBef>
                <a:spcPts val="0"/>
              </a:spcBef>
              <a:spcAft>
                <a:spcPts val="0"/>
              </a:spcAft>
              <a:buSzPts val="7500"/>
              <a:buChar char="■"/>
              <a:defRPr/>
            </a:lvl6pPr>
            <a:lvl7pPr indent="-704850" lvl="6" marL="3200400" algn="ctr">
              <a:spcBef>
                <a:spcPts val="0"/>
              </a:spcBef>
              <a:spcAft>
                <a:spcPts val="0"/>
              </a:spcAft>
              <a:buSzPts val="7500"/>
              <a:buChar char="●"/>
              <a:defRPr/>
            </a:lvl7pPr>
            <a:lvl8pPr indent="-704850" lvl="7" marL="3657600" algn="ctr">
              <a:spcBef>
                <a:spcPts val="0"/>
              </a:spcBef>
              <a:spcAft>
                <a:spcPts val="0"/>
              </a:spcAft>
              <a:buSzPts val="7500"/>
              <a:buChar char="○"/>
              <a:defRPr/>
            </a:lvl8pPr>
            <a:lvl9pPr indent="-704850" lvl="8" marL="4114800" algn="ctr">
              <a:spcBef>
                <a:spcPts val="0"/>
              </a:spcBef>
              <a:spcAft>
                <a:spcPts val="0"/>
              </a:spcAft>
              <a:buSzPts val="7500"/>
              <a:buChar char="■"/>
              <a:defRPr/>
            </a:lvl9pPr>
          </a:lstStyle>
          <a:p/>
        </p:txBody>
      </p:sp>
      <p:sp>
        <p:nvSpPr>
          <p:cNvPr id="47" name="Google Shape;47;g125afac5cbb_0_763"/>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125afac5cbb_0_767"/>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ster template">
  <p:cSld name="Poster template">
    <p:spTree>
      <p:nvGrpSpPr>
        <p:cNvPr id="50" name="Shape 50"/>
        <p:cNvGrpSpPr/>
        <p:nvPr/>
      </p:nvGrpSpPr>
      <p:grpSpPr>
        <a:xfrm>
          <a:off x="0" y="0"/>
          <a:ext cx="0" cy="0"/>
          <a:chOff x="0" y="0"/>
          <a:chExt cx="0" cy="0"/>
        </a:xfrm>
      </p:grpSpPr>
      <p:sp>
        <p:nvSpPr>
          <p:cNvPr id="51" name="Google Shape;51;g125afac5cbb_0_769"/>
          <p:cNvSpPr txBox="1"/>
          <p:nvPr>
            <p:ph type="ctrTitle"/>
          </p:nvPr>
        </p:nvSpPr>
        <p:spPr>
          <a:xfrm>
            <a:off x="0" y="685800"/>
            <a:ext cx="43891200" cy="4800600"/>
          </a:xfrm>
          <a:prstGeom prst="rect">
            <a:avLst/>
          </a:prstGeom>
          <a:noFill/>
          <a:ln>
            <a:noFill/>
          </a:ln>
        </p:spPr>
        <p:txBody>
          <a:bodyPr anchorCtr="0" anchor="ctr" bIns="219450" lIns="438900" spcFirstLastPara="1" rIns="438900" wrap="square" tIns="219450">
            <a:normAutofit/>
          </a:bodyPr>
          <a:lstStyle>
            <a:lvl1pPr lvl="0" rtl="0" algn="ctr">
              <a:spcBef>
                <a:spcPts val="0"/>
              </a:spcBef>
              <a:spcAft>
                <a:spcPts val="0"/>
              </a:spcAft>
              <a:buClr>
                <a:schemeClr val="dk1"/>
              </a:buClr>
              <a:buSzPts val="21100"/>
              <a:buFont typeface="Arial"/>
              <a:buNone/>
              <a:defRPr/>
            </a:lvl1pPr>
            <a:lvl2pPr lvl="1" rtl="0">
              <a:spcBef>
                <a:spcPts val="0"/>
              </a:spcBef>
              <a:spcAft>
                <a:spcPts val="0"/>
              </a:spcAft>
              <a:buSzPts val="14900"/>
              <a:buNone/>
              <a:defRPr/>
            </a:lvl2pPr>
            <a:lvl3pPr lvl="2" rtl="0">
              <a:spcBef>
                <a:spcPts val="0"/>
              </a:spcBef>
              <a:spcAft>
                <a:spcPts val="0"/>
              </a:spcAft>
              <a:buSzPts val="14900"/>
              <a:buNone/>
              <a:defRPr/>
            </a:lvl3pPr>
            <a:lvl4pPr lvl="3" rtl="0">
              <a:spcBef>
                <a:spcPts val="0"/>
              </a:spcBef>
              <a:spcAft>
                <a:spcPts val="0"/>
              </a:spcAft>
              <a:buSzPts val="14900"/>
              <a:buNone/>
              <a:defRPr/>
            </a:lvl4pPr>
            <a:lvl5pPr lvl="4" rtl="0">
              <a:spcBef>
                <a:spcPts val="0"/>
              </a:spcBef>
              <a:spcAft>
                <a:spcPts val="0"/>
              </a:spcAft>
              <a:buSzPts val="14900"/>
              <a:buNone/>
              <a:defRPr/>
            </a:lvl5pPr>
            <a:lvl6pPr lvl="5" rtl="0">
              <a:spcBef>
                <a:spcPts val="0"/>
              </a:spcBef>
              <a:spcAft>
                <a:spcPts val="0"/>
              </a:spcAft>
              <a:buSzPts val="14900"/>
              <a:buNone/>
              <a:defRPr/>
            </a:lvl6pPr>
            <a:lvl7pPr lvl="6" rtl="0">
              <a:spcBef>
                <a:spcPts val="0"/>
              </a:spcBef>
              <a:spcAft>
                <a:spcPts val="0"/>
              </a:spcAft>
              <a:buSzPts val="14900"/>
              <a:buNone/>
              <a:defRPr/>
            </a:lvl7pPr>
            <a:lvl8pPr lvl="7" rtl="0">
              <a:spcBef>
                <a:spcPts val="0"/>
              </a:spcBef>
              <a:spcAft>
                <a:spcPts val="0"/>
              </a:spcAft>
              <a:buSzPts val="14900"/>
              <a:buNone/>
              <a:defRPr/>
            </a:lvl8pPr>
            <a:lvl9pPr lvl="8" rtl="0">
              <a:spcBef>
                <a:spcPts val="0"/>
              </a:spcBef>
              <a:spcAft>
                <a:spcPts val="0"/>
              </a:spcAft>
              <a:buSzPts val="14900"/>
              <a:buNone/>
              <a:defRPr/>
            </a:lvl9pPr>
          </a:lstStyle>
          <a:p/>
        </p:txBody>
      </p:sp>
      <p:sp>
        <p:nvSpPr>
          <p:cNvPr id="52" name="Google Shape;52;g125afac5cbb_0_769"/>
          <p:cNvSpPr txBox="1"/>
          <p:nvPr>
            <p:ph idx="1" type="body"/>
          </p:nvPr>
        </p:nvSpPr>
        <p:spPr>
          <a:xfrm>
            <a:off x="29413200" y="30861000"/>
            <a:ext cx="13844100" cy="1219200"/>
          </a:xfrm>
          <a:prstGeom prst="rect">
            <a:avLst/>
          </a:prstGeom>
          <a:noFill/>
          <a:ln>
            <a:noFill/>
          </a:ln>
        </p:spPr>
        <p:txBody>
          <a:bodyPr anchorCtr="0" anchor="ctr" bIns="45700" lIns="91425" spcFirstLastPara="1" rIns="91425" wrap="square" tIns="45700">
            <a:normAutofit/>
          </a:bodyPr>
          <a:lstStyle>
            <a:lvl1pPr indent="-838200" lvl="0" marL="4572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1pPr>
            <a:lvl2pPr indent="-228600" lvl="1" marL="914400" marR="0" rtl="0" algn="l">
              <a:spcBef>
                <a:spcPts val="6400"/>
              </a:spcBef>
              <a:spcAft>
                <a:spcPts val="0"/>
              </a:spcAft>
              <a:buClr>
                <a:schemeClr val="dk1"/>
              </a:buClr>
              <a:buSzPts val="13400"/>
              <a:buFont typeface="Arial"/>
              <a:buNone/>
              <a:defRPr b="0" i="0" sz="134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6400"/>
              </a:spcBef>
              <a:spcAft>
                <a:spcPts val="0"/>
              </a:spcAft>
              <a:buClr>
                <a:schemeClr val="dk1"/>
              </a:buClr>
              <a:buSzPts val="11500"/>
              <a:buFont typeface="Arial"/>
              <a:buNone/>
              <a:defRPr b="0" i="0" sz="115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6400"/>
              </a:spcBef>
              <a:spcAft>
                <a:spcPts val="0"/>
              </a:spcAft>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6400"/>
              </a:spcBef>
              <a:spcAft>
                <a:spcPts val="0"/>
              </a:spcAft>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5pPr>
            <a:lvl6pPr indent="-838200" lvl="5" marL="27432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838200" lvl="6" marL="32004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838200" lvl="7" marL="36576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838200" lvl="8" marL="4114800" marR="0" rtl="0" algn="l">
              <a:spcBef>
                <a:spcPts val="6400"/>
              </a:spcBef>
              <a:spcAft>
                <a:spcPts val="640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sp>
        <p:nvSpPr>
          <p:cNvPr id="53" name="Google Shape;53;g125afac5cbb_0_769"/>
          <p:cNvSpPr txBox="1"/>
          <p:nvPr>
            <p:ph idx="2" type="body"/>
          </p:nvPr>
        </p:nvSpPr>
        <p:spPr>
          <a:xfrm>
            <a:off x="29413200" y="5471160"/>
            <a:ext cx="13844100" cy="1655070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20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indent="-1079500" lvl="1" marL="914400" marR="0" rtl="0" algn="l">
              <a:spcBef>
                <a:spcPts val="6400"/>
              </a:spcBef>
              <a:spcAft>
                <a:spcPts val="0"/>
              </a:spcAft>
              <a:buClr>
                <a:schemeClr val="dk1"/>
              </a:buClr>
              <a:buSzPts val="13400"/>
              <a:buFont typeface="Arial"/>
              <a:buChar char="–"/>
              <a:defRPr b="0" i="0" sz="13400" u="none" cap="none" strike="noStrike">
                <a:solidFill>
                  <a:schemeClr val="dk1"/>
                </a:solidFill>
                <a:latin typeface="Times New Roman"/>
                <a:ea typeface="Times New Roman"/>
                <a:cs typeface="Times New Roman"/>
                <a:sym typeface="Times New Roman"/>
              </a:defRPr>
            </a:lvl2pPr>
            <a:lvl3pPr indent="-958850" lvl="2" marL="1371600" marR="0" rtl="0" algn="l">
              <a:spcBef>
                <a:spcPts val="6400"/>
              </a:spcBef>
              <a:spcAft>
                <a:spcPts val="0"/>
              </a:spcAft>
              <a:buClr>
                <a:schemeClr val="dk1"/>
              </a:buClr>
              <a:buSzPts val="11500"/>
              <a:buFont typeface="Arial"/>
              <a:buChar char="•"/>
              <a:defRPr b="0" i="0" sz="11500" u="none" cap="none" strike="noStrike">
                <a:solidFill>
                  <a:schemeClr val="dk1"/>
                </a:solidFill>
                <a:latin typeface="Times New Roman"/>
                <a:ea typeface="Times New Roman"/>
                <a:cs typeface="Times New Roman"/>
                <a:sym typeface="Times New Roman"/>
              </a:defRPr>
            </a:lvl3pPr>
            <a:lvl4pPr indent="-838200" lvl="3" marL="18288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4pPr>
            <a:lvl5pPr indent="-838200" lvl="4" marL="22860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5pPr>
            <a:lvl6pPr indent="-838200" lvl="5" marL="27432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838200" lvl="6" marL="32004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838200" lvl="7" marL="36576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838200" lvl="8" marL="4114800" marR="0" rtl="0" algn="l">
              <a:spcBef>
                <a:spcPts val="6400"/>
              </a:spcBef>
              <a:spcAft>
                <a:spcPts val="640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sp>
        <p:nvSpPr>
          <p:cNvPr id="54" name="Google Shape;54;g125afac5cbb_0_769"/>
          <p:cNvSpPr txBox="1"/>
          <p:nvPr>
            <p:ph idx="3" type="body"/>
          </p:nvPr>
        </p:nvSpPr>
        <p:spPr>
          <a:xfrm>
            <a:off x="29413200" y="27432000"/>
            <a:ext cx="13844100" cy="3200400"/>
          </a:xfrm>
          <a:prstGeom prst="rect">
            <a:avLst/>
          </a:prstGeom>
          <a:noFill/>
          <a:ln>
            <a:noFill/>
          </a:ln>
        </p:spPr>
        <p:txBody>
          <a:bodyPr anchorCtr="0" anchor="ctr" bIns="45700" lIns="91425" spcFirstLastPara="1" rIns="91425" wrap="square" tIns="45700">
            <a:normAutofit/>
          </a:bodyPr>
          <a:lstStyle>
            <a:lvl1pPr indent="-838200" lvl="0" marL="4572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1pPr>
            <a:lvl2pPr indent="-228600" lvl="1" marL="914400" marR="0" rtl="0" algn="l">
              <a:spcBef>
                <a:spcPts val="6400"/>
              </a:spcBef>
              <a:spcAft>
                <a:spcPts val="0"/>
              </a:spcAft>
              <a:buClr>
                <a:schemeClr val="dk1"/>
              </a:buClr>
              <a:buSzPts val="13400"/>
              <a:buFont typeface="Arial"/>
              <a:buNone/>
              <a:defRPr b="0" i="0" sz="134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6400"/>
              </a:spcBef>
              <a:spcAft>
                <a:spcPts val="0"/>
              </a:spcAft>
              <a:buClr>
                <a:schemeClr val="dk1"/>
              </a:buClr>
              <a:buSzPts val="11500"/>
              <a:buFont typeface="Arial"/>
              <a:buNone/>
              <a:defRPr b="0" i="0" sz="115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6400"/>
              </a:spcBef>
              <a:spcAft>
                <a:spcPts val="0"/>
              </a:spcAft>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6400"/>
              </a:spcBef>
              <a:spcAft>
                <a:spcPts val="0"/>
              </a:spcAft>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5pPr>
            <a:lvl6pPr indent="-838200" lvl="5" marL="27432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838200" lvl="6" marL="32004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838200" lvl="7" marL="36576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838200" lvl="8" marL="4114800" marR="0" rtl="0" algn="l">
              <a:spcBef>
                <a:spcPts val="6400"/>
              </a:spcBef>
              <a:spcAft>
                <a:spcPts val="640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sp>
        <p:nvSpPr>
          <p:cNvPr id="55" name="Google Shape;55;g125afac5cbb_0_769"/>
          <p:cNvSpPr txBox="1"/>
          <p:nvPr>
            <p:ph idx="4" type="body"/>
          </p:nvPr>
        </p:nvSpPr>
        <p:spPr>
          <a:xfrm>
            <a:off x="29413200" y="22326600"/>
            <a:ext cx="13844100" cy="4873800"/>
          </a:xfrm>
          <a:prstGeom prst="rect">
            <a:avLst/>
          </a:prstGeom>
          <a:noFill/>
          <a:ln>
            <a:noFill/>
          </a:ln>
        </p:spPr>
        <p:txBody>
          <a:bodyPr anchorCtr="0" anchor="ctr" bIns="45700" lIns="91425" spcFirstLastPara="1" rIns="91425" wrap="square" tIns="45700">
            <a:normAutofit/>
          </a:bodyPr>
          <a:lstStyle>
            <a:lvl1pPr indent="-838200" lvl="0" marL="4572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1pPr>
            <a:lvl2pPr indent="-228600" lvl="1" marL="914400" marR="0" rtl="0" algn="l">
              <a:spcBef>
                <a:spcPts val="6400"/>
              </a:spcBef>
              <a:spcAft>
                <a:spcPts val="0"/>
              </a:spcAft>
              <a:buClr>
                <a:schemeClr val="dk1"/>
              </a:buClr>
              <a:buSzPts val="13400"/>
              <a:buFont typeface="Arial"/>
              <a:buNone/>
              <a:defRPr b="0" i="0" sz="134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6400"/>
              </a:spcBef>
              <a:spcAft>
                <a:spcPts val="0"/>
              </a:spcAft>
              <a:buClr>
                <a:schemeClr val="dk1"/>
              </a:buClr>
              <a:buSzPts val="11500"/>
              <a:buFont typeface="Arial"/>
              <a:buNone/>
              <a:defRPr b="0" i="0" sz="115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6400"/>
              </a:spcBef>
              <a:spcAft>
                <a:spcPts val="0"/>
              </a:spcAft>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6400"/>
              </a:spcBef>
              <a:spcAft>
                <a:spcPts val="0"/>
              </a:spcAft>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5pPr>
            <a:lvl6pPr indent="-838200" lvl="5" marL="27432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838200" lvl="6" marL="32004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838200" lvl="7" marL="36576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838200" lvl="8" marL="4114800" marR="0" rtl="0" algn="l">
              <a:spcBef>
                <a:spcPts val="6400"/>
              </a:spcBef>
              <a:spcAft>
                <a:spcPts val="640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sp>
        <p:nvSpPr>
          <p:cNvPr id="56" name="Google Shape;56;g125afac5cbb_0_769"/>
          <p:cNvSpPr txBox="1"/>
          <p:nvPr>
            <p:ph idx="5" type="body"/>
          </p:nvPr>
        </p:nvSpPr>
        <p:spPr>
          <a:xfrm>
            <a:off x="15049500" y="5486400"/>
            <a:ext cx="13844100" cy="2677350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20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indent="-1079500" lvl="1" marL="914400" marR="0" rtl="0" algn="l">
              <a:spcBef>
                <a:spcPts val="6400"/>
              </a:spcBef>
              <a:spcAft>
                <a:spcPts val="0"/>
              </a:spcAft>
              <a:buClr>
                <a:schemeClr val="dk1"/>
              </a:buClr>
              <a:buSzPts val="13400"/>
              <a:buFont typeface="Arial"/>
              <a:buChar char="–"/>
              <a:defRPr b="0" i="0" sz="13400" u="none" cap="none" strike="noStrike">
                <a:solidFill>
                  <a:schemeClr val="dk1"/>
                </a:solidFill>
                <a:latin typeface="Times New Roman"/>
                <a:ea typeface="Times New Roman"/>
                <a:cs typeface="Times New Roman"/>
                <a:sym typeface="Times New Roman"/>
              </a:defRPr>
            </a:lvl2pPr>
            <a:lvl3pPr indent="-958850" lvl="2" marL="1371600" marR="0" rtl="0" algn="l">
              <a:spcBef>
                <a:spcPts val="6400"/>
              </a:spcBef>
              <a:spcAft>
                <a:spcPts val="0"/>
              </a:spcAft>
              <a:buClr>
                <a:schemeClr val="dk1"/>
              </a:buClr>
              <a:buSzPts val="11500"/>
              <a:buFont typeface="Arial"/>
              <a:buChar char="•"/>
              <a:defRPr b="0" i="0" sz="11500" u="none" cap="none" strike="noStrike">
                <a:solidFill>
                  <a:schemeClr val="dk1"/>
                </a:solidFill>
                <a:latin typeface="Times New Roman"/>
                <a:ea typeface="Times New Roman"/>
                <a:cs typeface="Times New Roman"/>
                <a:sym typeface="Times New Roman"/>
              </a:defRPr>
            </a:lvl3pPr>
            <a:lvl4pPr indent="-838200" lvl="3" marL="18288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4pPr>
            <a:lvl5pPr indent="-838200" lvl="4" marL="22860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5pPr>
            <a:lvl6pPr indent="-838200" lvl="5" marL="27432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838200" lvl="6" marL="32004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838200" lvl="7" marL="36576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838200" lvl="8" marL="4114800" marR="0" rtl="0" algn="l">
              <a:spcBef>
                <a:spcPts val="6400"/>
              </a:spcBef>
              <a:spcAft>
                <a:spcPts val="640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sp>
        <p:nvSpPr>
          <p:cNvPr id="57" name="Google Shape;57;g125afac5cbb_0_769"/>
          <p:cNvSpPr txBox="1"/>
          <p:nvPr>
            <p:ph idx="6" type="body"/>
          </p:nvPr>
        </p:nvSpPr>
        <p:spPr>
          <a:xfrm>
            <a:off x="685800" y="5486400"/>
            <a:ext cx="13844100" cy="2677350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20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indent="-1079500" lvl="1" marL="914400" marR="0" rtl="0" algn="l">
              <a:spcBef>
                <a:spcPts val="6400"/>
              </a:spcBef>
              <a:spcAft>
                <a:spcPts val="0"/>
              </a:spcAft>
              <a:buClr>
                <a:schemeClr val="dk1"/>
              </a:buClr>
              <a:buSzPts val="13400"/>
              <a:buFont typeface="Arial"/>
              <a:buChar char="–"/>
              <a:defRPr b="0" i="0" sz="13400" u="none" cap="none" strike="noStrike">
                <a:solidFill>
                  <a:schemeClr val="dk1"/>
                </a:solidFill>
                <a:latin typeface="Times New Roman"/>
                <a:ea typeface="Times New Roman"/>
                <a:cs typeface="Times New Roman"/>
                <a:sym typeface="Times New Roman"/>
              </a:defRPr>
            </a:lvl2pPr>
            <a:lvl3pPr indent="-958850" lvl="2" marL="1371600" marR="0" rtl="0" algn="l">
              <a:spcBef>
                <a:spcPts val="6400"/>
              </a:spcBef>
              <a:spcAft>
                <a:spcPts val="0"/>
              </a:spcAft>
              <a:buClr>
                <a:schemeClr val="dk1"/>
              </a:buClr>
              <a:buSzPts val="11500"/>
              <a:buFont typeface="Arial"/>
              <a:buChar char="•"/>
              <a:defRPr b="0" i="0" sz="11500" u="none" cap="none" strike="noStrike">
                <a:solidFill>
                  <a:schemeClr val="dk1"/>
                </a:solidFill>
                <a:latin typeface="Times New Roman"/>
                <a:ea typeface="Times New Roman"/>
                <a:cs typeface="Times New Roman"/>
                <a:sym typeface="Times New Roman"/>
              </a:defRPr>
            </a:lvl3pPr>
            <a:lvl4pPr indent="-838200" lvl="3" marL="18288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4pPr>
            <a:lvl5pPr indent="-838200" lvl="4" marL="22860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5pPr>
            <a:lvl6pPr indent="-838200" lvl="5" marL="27432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838200" lvl="6" marL="32004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838200" lvl="7" marL="3657600" marR="0" rtl="0" algn="l">
              <a:spcBef>
                <a:spcPts val="6400"/>
              </a:spcBef>
              <a:spcAft>
                <a:spcPts val="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838200" lvl="8" marL="4114800" marR="0" rtl="0" algn="l">
              <a:spcBef>
                <a:spcPts val="6400"/>
              </a:spcBef>
              <a:spcAft>
                <a:spcPts val="6400"/>
              </a:spcAft>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grpSp>
        <p:nvGrpSpPr>
          <p:cNvPr id="58" name="Google Shape;58;g125afac5cbb_0_769"/>
          <p:cNvGrpSpPr/>
          <p:nvPr/>
        </p:nvGrpSpPr>
        <p:grpSpPr>
          <a:xfrm>
            <a:off x="775248" y="1517540"/>
            <a:ext cx="4778400" cy="4061700"/>
            <a:chOff x="3146323" y="472440"/>
            <a:chExt cx="4778400" cy="4061700"/>
          </a:xfrm>
        </p:grpSpPr>
        <p:sp>
          <p:nvSpPr>
            <p:cNvPr id="59" name="Google Shape;59;g125afac5cbb_0_769"/>
            <p:cNvSpPr txBox="1"/>
            <p:nvPr/>
          </p:nvSpPr>
          <p:spPr>
            <a:xfrm>
              <a:off x="3146323" y="4072440"/>
              <a:ext cx="47784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Electrical and Computer Engineering</a:t>
              </a:r>
              <a:endParaRPr/>
            </a:p>
          </p:txBody>
        </p:sp>
        <p:pic>
          <p:nvPicPr>
            <p:cNvPr id="60" name="Google Shape;60;g125afac5cbb_0_769"/>
            <p:cNvPicPr preferRelativeResize="0"/>
            <p:nvPr/>
          </p:nvPicPr>
          <p:blipFill rotWithShape="1">
            <a:blip r:embed="rId2">
              <a:alphaModFix/>
            </a:blip>
            <a:srcRect b="0" l="0" r="0" t="0"/>
            <a:stretch/>
          </p:blipFill>
          <p:spPr>
            <a:xfrm>
              <a:off x="3343656" y="472440"/>
              <a:ext cx="4357009" cy="360000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125afac5cbb_0_732"/>
          <p:cNvSpPr txBox="1"/>
          <p:nvPr>
            <p:ph type="title"/>
          </p:nvPr>
        </p:nvSpPr>
        <p:spPr>
          <a:xfrm>
            <a:off x="1496160" y="13765440"/>
            <a:ext cx="40899000" cy="5387400"/>
          </a:xfrm>
          <a:prstGeom prst="rect">
            <a:avLst/>
          </a:prstGeom>
        </p:spPr>
        <p:txBody>
          <a:bodyPr anchorCtr="0" anchor="ctr" bIns="487600" lIns="487600" spcFirstLastPara="1" rIns="487600" wrap="square" tIns="487600">
            <a:normAutofit/>
          </a:bodyPr>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p:txBody>
      </p:sp>
      <p:sp>
        <p:nvSpPr>
          <p:cNvPr id="15" name="Google Shape;15;g125afac5cbb_0_73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125afac5cbb_0_735"/>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18" name="Google Shape;18;g125afac5cbb_0_735"/>
          <p:cNvSpPr txBox="1"/>
          <p:nvPr>
            <p:ph idx="1" type="body"/>
          </p:nvPr>
        </p:nvSpPr>
        <p:spPr>
          <a:xfrm>
            <a:off x="1496160" y="7375840"/>
            <a:ext cx="40899000" cy="21864900"/>
          </a:xfrm>
          <a:prstGeom prst="rect">
            <a:avLst/>
          </a:prstGeom>
        </p:spPr>
        <p:txBody>
          <a:bodyPr anchorCtr="0" anchor="t" bIns="487600" lIns="487600" spcFirstLastPara="1" rIns="487600" wrap="square" tIns="487600">
            <a:normAutofit/>
          </a:bodyPr>
          <a:lstStyle>
            <a:lvl1pPr indent="-838200" lvl="0" marL="457200">
              <a:spcBef>
                <a:spcPts val="0"/>
              </a:spcBef>
              <a:spcAft>
                <a:spcPts val="0"/>
              </a:spcAft>
              <a:buSzPts val="9600"/>
              <a:buChar char="●"/>
              <a:defRPr/>
            </a:lvl1pPr>
            <a:lvl2pPr indent="-704850" lvl="1" marL="914400">
              <a:spcBef>
                <a:spcPts val="0"/>
              </a:spcBef>
              <a:spcAft>
                <a:spcPts val="0"/>
              </a:spcAft>
              <a:buSzPts val="7500"/>
              <a:buChar char="○"/>
              <a:defRPr/>
            </a:lvl2pPr>
            <a:lvl3pPr indent="-704850" lvl="2" marL="1371600">
              <a:spcBef>
                <a:spcPts val="0"/>
              </a:spcBef>
              <a:spcAft>
                <a:spcPts val="0"/>
              </a:spcAft>
              <a:buSzPts val="7500"/>
              <a:buChar char="■"/>
              <a:defRPr/>
            </a:lvl3pPr>
            <a:lvl4pPr indent="-704850" lvl="3" marL="1828800">
              <a:spcBef>
                <a:spcPts val="0"/>
              </a:spcBef>
              <a:spcAft>
                <a:spcPts val="0"/>
              </a:spcAft>
              <a:buSzPts val="7500"/>
              <a:buChar char="●"/>
              <a:defRPr/>
            </a:lvl4pPr>
            <a:lvl5pPr indent="-704850" lvl="4" marL="2286000">
              <a:spcBef>
                <a:spcPts val="0"/>
              </a:spcBef>
              <a:spcAft>
                <a:spcPts val="0"/>
              </a:spcAft>
              <a:buSzPts val="7500"/>
              <a:buChar char="○"/>
              <a:defRPr/>
            </a:lvl5pPr>
            <a:lvl6pPr indent="-704850" lvl="5" marL="2743200">
              <a:spcBef>
                <a:spcPts val="0"/>
              </a:spcBef>
              <a:spcAft>
                <a:spcPts val="0"/>
              </a:spcAft>
              <a:buSzPts val="7500"/>
              <a:buChar char="■"/>
              <a:defRPr/>
            </a:lvl6pPr>
            <a:lvl7pPr indent="-704850" lvl="6" marL="3200400">
              <a:spcBef>
                <a:spcPts val="0"/>
              </a:spcBef>
              <a:spcAft>
                <a:spcPts val="0"/>
              </a:spcAft>
              <a:buSzPts val="7500"/>
              <a:buChar char="●"/>
              <a:defRPr/>
            </a:lvl7pPr>
            <a:lvl8pPr indent="-704850" lvl="7" marL="3657600">
              <a:spcBef>
                <a:spcPts val="0"/>
              </a:spcBef>
              <a:spcAft>
                <a:spcPts val="0"/>
              </a:spcAft>
              <a:buSzPts val="7500"/>
              <a:buChar char="○"/>
              <a:defRPr/>
            </a:lvl8pPr>
            <a:lvl9pPr indent="-704850" lvl="8" marL="4114800">
              <a:spcBef>
                <a:spcPts val="0"/>
              </a:spcBef>
              <a:spcAft>
                <a:spcPts val="0"/>
              </a:spcAft>
              <a:buSzPts val="7500"/>
              <a:buChar char="■"/>
              <a:defRPr/>
            </a:lvl9pPr>
          </a:lstStyle>
          <a:p/>
        </p:txBody>
      </p:sp>
      <p:sp>
        <p:nvSpPr>
          <p:cNvPr id="19" name="Google Shape;19;g125afac5cbb_0_735"/>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125afac5cbb_0_739"/>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2" name="Google Shape;22;g125afac5cbb_0_739"/>
          <p:cNvSpPr txBox="1"/>
          <p:nvPr>
            <p:ph idx="1" type="body"/>
          </p:nvPr>
        </p:nvSpPr>
        <p:spPr>
          <a:xfrm>
            <a:off x="1496160" y="7375840"/>
            <a:ext cx="19199400" cy="21864900"/>
          </a:xfrm>
          <a:prstGeom prst="rect">
            <a:avLst/>
          </a:prstGeom>
        </p:spPr>
        <p:txBody>
          <a:bodyPr anchorCtr="0" anchor="t" bIns="487600" lIns="487600" spcFirstLastPara="1" rIns="487600" wrap="square" tIns="487600">
            <a:normAutofit/>
          </a:bodyPr>
          <a:lstStyle>
            <a:lvl1pPr indent="-704850" lvl="0" marL="457200">
              <a:spcBef>
                <a:spcPts val="0"/>
              </a:spcBef>
              <a:spcAft>
                <a:spcPts val="0"/>
              </a:spcAft>
              <a:buSzPts val="7500"/>
              <a:buChar char="●"/>
              <a:defRPr sz="75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23" name="Google Shape;23;g125afac5cbb_0_739"/>
          <p:cNvSpPr txBox="1"/>
          <p:nvPr>
            <p:ph idx="2" type="body"/>
          </p:nvPr>
        </p:nvSpPr>
        <p:spPr>
          <a:xfrm>
            <a:off x="23195520" y="7375840"/>
            <a:ext cx="19199400" cy="21864900"/>
          </a:xfrm>
          <a:prstGeom prst="rect">
            <a:avLst/>
          </a:prstGeom>
        </p:spPr>
        <p:txBody>
          <a:bodyPr anchorCtr="0" anchor="t" bIns="487600" lIns="487600" spcFirstLastPara="1" rIns="487600" wrap="square" tIns="487600">
            <a:normAutofit/>
          </a:bodyPr>
          <a:lstStyle>
            <a:lvl1pPr indent="-704850" lvl="0" marL="457200">
              <a:spcBef>
                <a:spcPts val="0"/>
              </a:spcBef>
              <a:spcAft>
                <a:spcPts val="0"/>
              </a:spcAft>
              <a:buSzPts val="7500"/>
              <a:buChar char="●"/>
              <a:defRPr sz="75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24" name="Google Shape;24;g125afac5cbb_0_739"/>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125afac5cbb_0_744"/>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7" name="Google Shape;27;g125afac5cbb_0_744"/>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125afac5cbb_0_747"/>
          <p:cNvSpPr txBox="1"/>
          <p:nvPr>
            <p:ph type="title"/>
          </p:nvPr>
        </p:nvSpPr>
        <p:spPr>
          <a:xfrm>
            <a:off x="1496160" y="3555840"/>
            <a:ext cx="13478400" cy="4836600"/>
          </a:xfrm>
          <a:prstGeom prst="rect">
            <a:avLst/>
          </a:prstGeom>
        </p:spPr>
        <p:txBody>
          <a:bodyPr anchorCtr="0" anchor="b" bIns="487600" lIns="487600" spcFirstLastPara="1" rIns="487600" wrap="square" tIns="487600">
            <a:norm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p:txBody>
      </p:sp>
      <p:sp>
        <p:nvSpPr>
          <p:cNvPr id="30" name="Google Shape;30;g125afac5cbb_0_747"/>
          <p:cNvSpPr txBox="1"/>
          <p:nvPr>
            <p:ph idx="1" type="body"/>
          </p:nvPr>
        </p:nvSpPr>
        <p:spPr>
          <a:xfrm>
            <a:off x="1496160" y="8893440"/>
            <a:ext cx="13478400" cy="20348100"/>
          </a:xfrm>
          <a:prstGeom prst="rect">
            <a:avLst/>
          </a:prstGeom>
        </p:spPr>
        <p:txBody>
          <a:bodyPr anchorCtr="0" anchor="t" bIns="487600" lIns="487600" spcFirstLastPara="1" rIns="487600" wrap="square" tIns="487600">
            <a:normAutofit/>
          </a:bodyPr>
          <a:lstStyle>
            <a:lvl1pPr indent="-635000" lvl="0" marL="457200">
              <a:spcBef>
                <a:spcPts val="0"/>
              </a:spcBef>
              <a:spcAft>
                <a:spcPts val="0"/>
              </a:spcAft>
              <a:buSzPts val="6400"/>
              <a:buChar char="●"/>
              <a:defRPr sz="64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31" name="Google Shape;31;g125afac5cbb_0_747"/>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125afac5cbb_0_751"/>
          <p:cNvSpPr txBox="1"/>
          <p:nvPr>
            <p:ph type="title"/>
          </p:nvPr>
        </p:nvSpPr>
        <p:spPr>
          <a:xfrm>
            <a:off x="2353200" y="2880960"/>
            <a:ext cx="30565500" cy="26181000"/>
          </a:xfrm>
          <a:prstGeom prst="rect">
            <a:avLst/>
          </a:prstGeom>
        </p:spPr>
        <p:txBody>
          <a:bodyPr anchorCtr="0" anchor="ctr" bIns="487600" lIns="487600" spcFirstLastPara="1" rIns="487600" wrap="square" tIns="487600">
            <a:normAutofit/>
          </a:bodyPr>
          <a:lstStyle>
            <a:lvl1pPr lvl="0">
              <a:spcBef>
                <a:spcPts val="0"/>
              </a:spcBef>
              <a:spcAft>
                <a:spcPts val="0"/>
              </a:spcAft>
              <a:buSzPts val="25600"/>
              <a:buNone/>
              <a:defRPr sz="25600"/>
            </a:lvl1pPr>
            <a:lvl2pPr lvl="1">
              <a:spcBef>
                <a:spcPts val="0"/>
              </a:spcBef>
              <a:spcAft>
                <a:spcPts val="0"/>
              </a:spcAft>
              <a:buSzPts val="25600"/>
              <a:buNone/>
              <a:defRPr sz="25600"/>
            </a:lvl2pPr>
            <a:lvl3pPr lvl="2">
              <a:spcBef>
                <a:spcPts val="0"/>
              </a:spcBef>
              <a:spcAft>
                <a:spcPts val="0"/>
              </a:spcAft>
              <a:buSzPts val="25600"/>
              <a:buNone/>
              <a:defRPr sz="25600"/>
            </a:lvl3pPr>
            <a:lvl4pPr lvl="3">
              <a:spcBef>
                <a:spcPts val="0"/>
              </a:spcBef>
              <a:spcAft>
                <a:spcPts val="0"/>
              </a:spcAft>
              <a:buSzPts val="25600"/>
              <a:buNone/>
              <a:defRPr sz="25600"/>
            </a:lvl4pPr>
            <a:lvl5pPr lvl="4">
              <a:spcBef>
                <a:spcPts val="0"/>
              </a:spcBef>
              <a:spcAft>
                <a:spcPts val="0"/>
              </a:spcAft>
              <a:buSzPts val="25600"/>
              <a:buNone/>
              <a:defRPr sz="25600"/>
            </a:lvl5pPr>
            <a:lvl6pPr lvl="5">
              <a:spcBef>
                <a:spcPts val="0"/>
              </a:spcBef>
              <a:spcAft>
                <a:spcPts val="0"/>
              </a:spcAft>
              <a:buSzPts val="25600"/>
              <a:buNone/>
              <a:defRPr sz="25600"/>
            </a:lvl6pPr>
            <a:lvl7pPr lvl="6">
              <a:spcBef>
                <a:spcPts val="0"/>
              </a:spcBef>
              <a:spcAft>
                <a:spcPts val="0"/>
              </a:spcAft>
              <a:buSzPts val="25600"/>
              <a:buNone/>
              <a:defRPr sz="25600"/>
            </a:lvl7pPr>
            <a:lvl8pPr lvl="7">
              <a:spcBef>
                <a:spcPts val="0"/>
              </a:spcBef>
              <a:spcAft>
                <a:spcPts val="0"/>
              </a:spcAft>
              <a:buSzPts val="25600"/>
              <a:buNone/>
              <a:defRPr sz="25600"/>
            </a:lvl8pPr>
            <a:lvl9pPr lvl="8">
              <a:spcBef>
                <a:spcPts val="0"/>
              </a:spcBef>
              <a:spcAft>
                <a:spcPts val="0"/>
              </a:spcAft>
              <a:buSzPts val="25600"/>
              <a:buNone/>
              <a:defRPr sz="25600"/>
            </a:lvl9pPr>
          </a:lstStyle>
          <a:p/>
        </p:txBody>
      </p:sp>
      <p:sp>
        <p:nvSpPr>
          <p:cNvPr id="34" name="Google Shape;34;g125afac5cbb_0_751"/>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125afac5cbb_0_754"/>
          <p:cNvSpPr/>
          <p:nvPr/>
        </p:nvSpPr>
        <p:spPr>
          <a:xfrm>
            <a:off x="21945600" y="-800"/>
            <a:ext cx="21945600" cy="32918400"/>
          </a:xfrm>
          <a:prstGeom prst="rect">
            <a:avLst/>
          </a:prstGeom>
          <a:solidFill>
            <a:schemeClr val="lt2"/>
          </a:soli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37" name="Google Shape;37;g125afac5cbb_0_754"/>
          <p:cNvSpPr txBox="1"/>
          <p:nvPr>
            <p:ph type="title"/>
          </p:nvPr>
        </p:nvSpPr>
        <p:spPr>
          <a:xfrm>
            <a:off x="1274400" y="7892320"/>
            <a:ext cx="19416900" cy="94866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22400"/>
              <a:buNone/>
              <a:defRPr sz="22400"/>
            </a:lvl1pPr>
            <a:lvl2pPr lvl="1" algn="ctr">
              <a:spcBef>
                <a:spcPts val="0"/>
              </a:spcBef>
              <a:spcAft>
                <a:spcPts val="0"/>
              </a:spcAft>
              <a:buSzPts val="22400"/>
              <a:buNone/>
              <a:defRPr sz="22400"/>
            </a:lvl2pPr>
            <a:lvl3pPr lvl="2" algn="ctr">
              <a:spcBef>
                <a:spcPts val="0"/>
              </a:spcBef>
              <a:spcAft>
                <a:spcPts val="0"/>
              </a:spcAft>
              <a:buSzPts val="22400"/>
              <a:buNone/>
              <a:defRPr sz="22400"/>
            </a:lvl3pPr>
            <a:lvl4pPr lvl="3" algn="ctr">
              <a:spcBef>
                <a:spcPts val="0"/>
              </a:spcBef>
              <a:spcAft>
                <a:spcPts val="0"/>
              </a:spcAft>
              <a:buSzPts val="22400"/>
              <a:buNone/>
              <a:defRPr sz="22400"/>
            </a:lvl4pPr>
            <a:lvl5pPr lvl="4" algn="ctr">
              <a:spcBef>
                <a:spcPts val="0"/>
              </a:spcBef>
              <a:spcAft>
                <a:spcPts val="0"/>
              </a:spcAft>
              <a:buSzPts val="22400"/>
              <a:buNone/>
              <a:defRPr sz="22400"/>
            </a:lvl5pPr>
            <a:lvl6pPr lvl="5" algn="ctr">
              <a:spcBef>
                <a:spcPts val="0"/>
              </a:spcBef>
              <a:spcAft>
                <a:spcPts val="0"/>
              </a:spcAft>
              <a:buSzPts val="22400"/>
              <a:buNone/>
              <a:defRPr sz="22400"/>
            </a:lvl6pPr>
            <a:lvl7pPr lvl="6" algn="ctr">
              <a:spcBef>
                <a:spcPts val="0"/>
              </a:spcBef>
              <a:spcAft>
                <a:spcPts val="0"/>
              </a:spcAft>
              <a:buSzPts val="22400"/>
              <a:buNone/>
              <a:defRPr sz="22400"/>
            </a:lvl7pPr>
            <a:lvl8pPr lvl="7" algn="ctr">
              <a:spcBef>
                <a:spcPts val="0"/>
              </a:spcBef>
              <a:spcAft>
                <a:spcPts val="0"/>
              </a:spcAft>
              <a:buSzPts val="22400"/>
              <a:buNone/>
              <a:defRPr sz="22400"/>
            </a:lvl8pPr>
            <a:lvl9pPr lvl="8" algn="ctr">
              <a:spcBef>
                <a:spcPts val="0"/>
              </a:spcBef>
              <a:spcAft>
                <a:spcPts val="0"/>
              </a:spcAft>
              <a:buSzPts val="22400"/>
              <a:buNone/>
              <a:defRPr sz="22400"/>
            </a:lvl9pPr>
          </a:lstStyle>
          <a:p/>
        </p:txBody>
      </p:sp>
      <p:sp>
        <p:nvSpPr>
          <p:cNvPr id="38" name="Google Shape;38;g125afac5cbb_0_754"/>
          <p:cNvSpPr txBox="1"/>
          <p:nvPr>
            <p:ph idx="1" type="subTitle"/>
          </p:nvPr>
        </p:nvSpPr>
        <p:spPr>
          <a:xfrm>
            <a:off x="1274400" y="17939680"/>
            <a:ext cx="19416900" cy="7904700"/>
          </a:xfrm>
          <a:prstGeom prst="rect">
            <a:avLst/>
          </a:prstGeom>
        </p:spPr>
        <p:txBody>
          <a:bodyPr anchorCtr="0" anchor="t" bIns="487600" lIns="487600" spcFirstLastPara="1" rIns="487600" wrap="square" tIns="487600">
            <a:norm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p:txBody>
      </p:sp>
      <p:sp>
        <p:nvSpPr>
          <p:cNvPr id="39" name="Google Shape;39;g125afac5cbb_0_754"/>
          <p:cNvSpPr txBox="1"/>
          <p:nvPr>
            <p:ph idx="2" type="body"/>
          </p:nvPr>
        </p:nvSpPr>
        <p:spPr>
          <a:xfrm>
            <a:off x="23709600" y="4634080"/>
            <a:ext cx="18417600" cy="23648700"/>
          </a:xfrm>
          <a:prstGeom prst="rect">
            <a:avLst/>
          </a:prstGeom>
        </p:spPr>
        <p:txBody>
          <a:bodyPr anchorCtr="0" anchor="ctr" bIns="487600" lIns="487600" spcFirstLastPara="1" rIns="487600" wrap="square" tIns="487600">
            <a:normAutofit/>
          </a:bodyPr>
          <a:lstStyle>
            <a:lvl1pPr indent="-838200" lvl="0" marL="457200">
              <a:spcBef>
                <a:spcPts val="0"/>
              </a:spcBef>
              <a:spcAft>
                <a:spcPts val="0"/>
              </a:spcAft>
              <a:buSzPts val="9600"/>
              <a:buChar char="●"/>
              <a:defRPr/>
            </a:lvl1pPr>
            <a:lvl2pPr indent="-704850" lvl="1" marL="914400">
              <a:spcBef>
                <a:spcPts val="0"/>
              </a:spcBef>
              <a:spcAft>
                <a:spcPts val="0"/>
              </a:spcAft>
              <a:buSzPts val="7500"/>
              <a:buChar char="○"/>
              <a:defRPr/>
            </a:lvl2pPr>
            <a:lvl3pPr indent="-704850" lvl="2" marL="1371600">
              <a:spcBef>
                <a:spcPts val="0"/>
              </a:spcBef>
              <a:spcAft>
                <a:spcPts val="0"/>
              </a:spcAft>
              <a:buSzPts val="7500"/>
              <a:buChar char="■"/>
              <a:defRPr/>
            </a:lvl3pPr>
            <a:lvl4pPr indent="-704850" lvl="3" marL="1828800">
              <a:spcBef>
                <a:spcPts val="0"/>
              </a:spcBef>
              <a:spcAft>
                <a:spcPts val="0"/>
              </a:spcAft>
              <a:buSzPts val="7500"/>
              <a:buChar char="●"/>
              <a:defRPr/>
            </a:lvl4pPr>
            <a:lvl5pPr indent="-704850" lvl="4" marL="2286000">
              <a:spcBef>
                <a:spcPts val="0"/>
              </a:spcBef>
              <a:spcAft>
                <a:spcPts val="0"/>
              </a:spcAft>
              <a:buSzPts val="7500"/>
              <a:buChar char="○"/>
              <a:defRPr/>
            </a:lvl5pPr>
            <a:lvl6pPr indent="-704850" lvl="5" marL="2743200">
              <a:spcBef>
                <a:spcPts val="0"/>
              </a:spcBef>
              <a:spcAft>
                <a:spcPts val="0"/>
              </a:spcAft>
              <a:buSzPts val="7500"/>
              <a:buChar char="■"/>
              <a:defRPr/>
            </a:lvl6pPr>
            <a:lvl7pPr indent="-704850" lvl="6" marL="3200400">
              <a:spcBef>
                <a:spcPts val="0"/>
              </a:spcBef>
              <a:spcAft>
                <a:spcPts val="0"/>
              </a:spcAft>
              <a:buSzPts val="7500"/>
              <a:buChar char="●"/>
              <a:defRPr/>
            </a:lvl7pPr>
            <a:lvl8pPr indent="-704850" lvl="7" marL="3657600">
              <a:spcBef>
                <a:spcPts val="0"/>
              </a:spcBef>
              <a:spcAft>
                <a:spcPts val="0"/>
              </a:spcAft>
              <a:buSzPts val="7500"/>
              <a:buChar char="○"/>
              <a:defRPr/>
            </a:lvl8pPr>
            <a:lvl9pPr indent="-704850" lvl="8" marL="4114800">
              <a:spcBef>
                <a:spcPts val="0"/>
              </a:spcBef>
              <a:spcAft>
                <a:spcPts val="0"/>
              </a:spcAft>
              <a:buSzPts val="7500"/>
              <a:buChar char="■"/>
              <a:defRPr/>
            </a:lvl9pPr>
          </a:lstStyle>
          <a:p/>
        </p:txBody>
      </p:sp>
      <p:sp>
        <p:nvSpPr>
          <p:cNvPr id="40" name="Google Shape;40;g125afac5cbb_0_754"/>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125afac5cbb_0_760"/>
          <p:cNvSpPr txBox="1"/>
          <p:nvPr>
            <p:ph idx="1" type="body"/>
          </p:nvPr>
        </p:nvSpPr>
        <p:spPr>
          <a:xfrm>
            <a:off x="1496160" y="27075680"/>
            <a:ext cx="28794300" cy="3872700"/>
          </a:xfrm>
          <a:prstGeom prst="rect">
            <a:avLst/>
          </a:prstGeom>
        </p:spPr>
        <p:txBody>
          <a:bodyPr anchorCtr="0" anchor="ctr" bIns="487600" lIns="487600" spcFirstLastPara="1" rIns="487600" wrap="square" tIns="487600">
            <a:normAutofit/>
          </a:bodyPr>
          <a:lstStyle>
            <a:lvl1pPr indent="-228600" lvl="0" marL="457200">
              <a:lnSpc>
                <a:spcPct val="100000"/>
              </a:lnSpc>
              <a:spcBef>
                <a:spcPts val="0"/>
              </a:spcBef>
              <a:spcAft>
                <a:spcPts val="0"/>
              </a:spcAft>
              <a:buSzPts val="9600"/>
              <a:buNone/>
              <a:defRPr/>
            </a:lvl1pPr>
          </a:lstStyle>
          <a:p/>
        </p:txBody>
      </p:sp>
      <p:sp>
        <p:nvSpPr>
          <p:cNvPr id="43" name="Google Shape;43;g125afac5cbb_0_760"/>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125afac5cbb_0_724"/>
          <p:cNvSpPr txBox="1"/>
          <p:nvPr>
            <p:ph type="title"/>
          </p:nvPr>
        </p:nvSpPr>
        <p:spPr>
          <a:xfrm>
            <a:off x="1496160" y="2848160"/>
            <a:ext cx="40899000" cy="3665400"/>
          </a:xfrm>
          <a:prstGeom prst="rect">
            <a:avLst/>
          </a:prstGeom>
          <a:noFill/>
          <a:ln>
            <a:noFill/>
          </a:ln>
        </p:spPr>
        <p:txBody>
          <a:bodyPr anchorCtr="0" anchor="t" bIns="487600" lIns="487600" spcFirstLastPara="1" rIns="487600" wrap="square" tIns="487600">
            <a:normAutofit/>
          </a:bodyPr>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p:txBody>
      </p:sp>
      <p:sp>
        <p:nvSpPr>
          <p:cNvPr id="7" name="Google Shape;7;g125afac5cbb_0_724"/>
          <p:cNvSpPr txBox="1"/>
          <p:nvPr>
            <p:ph idx="1" type="body"/>
          </p:nvPr>
        </p:nvSpPr>
        <p:spPr>
          <a:xfrm>
            <a:off x="1496160" y="7375840"/>
            <a:ext cx="40899000" cy="21864900"/>
          </a:xfrm>
          <a:prstGeom prst="rect">
            <a:avLst/>
          </a:prstGeom>
          <a:noFill/>
          <a:ln>
            <a:noFill/>
          </a:ln>
        </p:spPr>
        <p:txBody>
          <a:bodyPr anchorCtr="0" anchor="t" bIns="487600" lIns="487600" spcFirstLastPara="1" rIns="487600" wrap="square" tIns="487600">
            <a:normAutofit/>
          </a:bodyPr>
          <a:lstStyle>
            <a:lvl1pPr indent="-838200" lvl="0" marL="457200">
              <a:lnSpc>
                <a:spcPct val="115000"/>
              </a:lnSpc>
              <a:spcBef>
                <a:spcPts val="0"/>
              </a:spcBef>
              <a:spcAft>
                <a:spcPts val="0"/>
              </a:spcAft>
              <a:buClr>
                <a:schemeClr val="dk2"/>
              </a:buClr>
              <a:buSzPts val="9600"/>
              <a:buChar char="●"/>
              <a:defRPr sz="9600">
                <a:solidFill>
                  <a:schemeClr val="dk2"/>
                </a:solidFill>
              </a:defRPr>
            </a:lvl1pPr>
            <a:lvl2pPr indent="-704850" lvl="1" marL="914400">
              <a:lnSpc>
                <a:spcPct val="115000"/>
              </a:lnSpc>
              <a:spcBef>
                <a:spcPts val="0"/>
              </a:spcBef>
              <a:spcAft>
                <a:spcPts val="0"/>
              </a:spcAft>
              <a:buClr>
                <a:schemeClr val="dk2"/>
              </a:buClr>
              <a:buSzPts val="7500"/>
              <a:buChar char="○"/>
              <a:defRPr sz="7500">
                <a:solidFill>
                  <a:schemeClr val="dk2"/>
                </a:solidFill>
              </a:defRPr>
            </a:lvl2pPr>
            <a:lvl3pPr indent="-704850" lvl="2" marL="1371600">
              <a:lnSpc>
                <a:spcPct val="115000"/>
              </a:lnSpc>
              <a:spcBef>
                <a:spcPts val="0"/>
              </a:spcBef>
              <a:spcAft>
                <a:spcPts val="0"/>
              </a:spcAft>
              <a:buClr>
                <a:schemeClr val="dk2"/>
              </a:buClr>
              <a:buSzPts val="7500"/>
              <a:buChar char="■"/>
              <a:defRPr sz="7500">
                <a:solidFill>
                  <a:schemeClr val="dk2"/>
                </a:solidFill>
              </a:defRPr>
            </a:lvl3pPr>
            <a:lvl4pPr indent="-704850" lvl="3" marL="1828800">
              <a:lnSpc>
                <a:spcPct val="115000"/>
              </a:lnSpc>
              <a:spcBef>
                <a:spcPts val="0"/>
              </a:spcBef>
              <a:spcAft>
                <a:spcPts val="0"/>
              </a:spcAft>
              <a:buClr>
                <a:schemeClr val="dk2"/>
              </a:buClr>
              <a:buSzPts val="7500"/>
              <a:buChar char="●"/>
              <a:defRPr sz="7500">
                <a:solidFill>
                  <a:schemeClr val="dk2"/>
                </a:solidFill>
              </a:defRPr>
            </a:lvl4pPr>
            <a:lvl5pPr indent="-704850" lvl="4" marL="2286000">
              <a:lnSpc>
                <a:spcPct val="115000"/>
              </a:lnSpc>
              <a:spcBef>
                <a:spcPts val="0"/>
              </a:spcBef>
              <a:spcAft>
                <a:spcPts val="0"/>
              </a:spcAft>
              <a:buClr>
                <a:schemeClr val="dk2"/>
              </a:buClr>
              <a:buSzPts val="7500"/>
              <a:buChar char="○"/>
              <a:defRPr sz="7500">
                <a:solidFill>
                  <a:schemeClr val="dk2"/>
                </a:solidFill>
              </a:defRPr>
            </a:lvl5pPr>
            <a:lvl6pPr indent="-704850" lvl="5" marL="2743200">
              <a:lnSpc>
                <a:spcPct val="115000"/>
              </a:lnSpc>
              <a:spcBef>
                <a:spcPts val="0"/>
              </a:spcBef>
              <a:spcAft>
                <a:spcPts val="0"/>
              </a:spcAft>
              <a:buClr>
                <a:schemeClr val="dk2"/>
              </a:buClr>
              <a:buSzPts val="7500"/>
              <a:buChar char="■"/>
              <a:defRPr sz="7500">
                <a:solidFill>
                  <a:schemeClr val="dk2"/>
                </a:solidFill>
              </a:defRPr>
            </a:lvl6pPr>
            <a:lvl7pPr indent="-704850" lvl="6" marL="3200400">
              <a:lnSpc>
                <a:spcPct val="115000"/>
              </a:lnSpc>
              <a:spcBef>
                <a:spcPts val="0"/>
              </a:spcBef>
              <a:spcAft>
                <a:spcPts val="0"/>
              </a:spcAft>
              <a:buClr>
                <a:schemeClr val="dk2"/>
              </a:buClr>
              <a:buSzPts val="7500"/>
              <a:buChar char="●"/>
              <a:defRPr sz="7500">
                <a:solidFill>
                  <a:schemeClr val="dk2"/>
                </a:solidFill>
              </a:defRPr>
            </a:lvl7pPr>
            <a:lvl8pPr indent="-704850" lvl="7" marL="3657600">
              <a:lnSpc>
                <a:spcPct val="115000"/>
              </a:lnSpc>
              <a:spcBef>
                <a:spcPts val="0"/>
              </a:spcBef>
              <a:spcAft>
                <a:spcPts val="0"/>
              </a:spcAft>
              <a:buClr>
                <a:schemeClr val="dk2"/>
              </a:buClr>
              <a:buSzPts val="7500"/>
              <a:buChar char="○"/>
              <a:defRPr sz="7500">
                <a:solidFill>
                  <a:schemeClr val="dk2"/>
                </a:solidFill>
              </a:defRPr>
            </a:lvl8pPr>
            <a:lvl9pPr indent="-704850" lvl="8" marL="4114800">
              <a:lnSpc>
                <a:spcPct val="115000"/>
              </a:lnSpc>
              <a:spcBef>
                <a:spcPts val="0"/>
              </a:spcBef>
              <a:spcAft>
                <a:spcPts val="0"/>
              </a:spcAft>
              <a:buClr>
                <a:schemeClr val="dk2"/>
              </a:buClr>
              <a:buSzPts val="7500"/>
              <a:buChar char="■"/>
              <a:defRPr sz="7500">
                <a:solidFill>
                  <a:schemeClr val="dk2"/>
                </a:solidFill>
              </a:defRPr>
            </a:lvl9pPr>
          </a:lstStyle>
          <a:p/>
        </p:txBody>
      </p:sp>
      <p:sp>
        <p:nvSpPr>
          <p:cNvPr id="8" name="Google Shape;8;g125afac5cbb_0_724"/>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rmAutofit/>
          </a:bodyPr>
          <a:lstStyle>
            <a:lvl1pPr lvl="0" algn="r">
              <a:buNone/>
              <a:defRPr sz="5300">
                <a:solidFill>
                  <a:schemeClr val="dk2"/>
                </a:solidFill>
              </a:defRPr>
            </a:lvl1pPr>
            <a:lvl2pPr lvl="1" algn="r">
              <a:buNone/>
              <a:defRPr sz="5300">
                <a:solidFill>
                  <a:schemeClr val="dk2"/>
                </a:solidFill>
              </a:defRPr>
            </a:lvl2pPr>
            <a:lvl3pPr lvl="2" algn="r">
              <a:buNone/>
              <a:defRPr sz="5300">
                <a:solidFill>
                  <a:schemeClr val="dk2"/>
                </a:solidFill>
              </a:defRPr>
            </a:lvl3pPr>
            <a:lvl4pPr lvl="3" algn="r">
              <a:buNone/>
              <a:defRPr sz="5300">
                <a:solidFill>
                  <a:schemeClr val="dk2"/>
                </a:solidFill>
              </a:defRPr>
            </a:lvl4pPr>
            <a:lvl5pPr lvl="4" algn="r">
              <a:buNone/>
              <a:defRPr sz="5300">
                <a:solidFill>
                  <a:schemeClr val="dk2"/>
                </a:solidFill>
              </a:defRPr>
            </a:lvl5pPr>
            <a:lvl6pPr lvl="5" algn="r">
              <a:buNone/>
              <a:defRPr sz="5300">
                <a:solidFill>
                  <a:schemeClr val="dk2"/>
                </a:solidFill>
              </a:defRPr>
            </a:lvl6pPr>
            <a:lvl7pPr lvl="6" algn="r">
              <a:buNone/>
              <a:defRPr sz="5300">
                <a:solidFill>
                  <a:schemeClr val="dk2"/>
                </a:solidFill>
              </a:defRPr>
            </a:lvl7pPr>
            <a:lvl8pPr lvl="7" algn="r">
              <a:buNone/>
              <a:defRPr sz="5300">
                <a:solidFill>
                  <a:schemeClr val="dk2"/>
                </a:solidFill>
              </a:defRPr>
            </a:lvl8pPr>
            <a:lvl9pPr lvl="8" algn="r">
              <a:buNone/>
              <a:defRPr sz="5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2.jpg"/><Relationship Id="rId6" Type="http://schemas.openxmlformats.org/officeDocument/2006/relationships/image" Target="../media/image7.png"/><Relationship Id="rId7" Type="http://schemas.openxmlformats.org/officeDocument/2006/relationships/image" Target="../media/image1.jpg"/><Relationship Id="rId8"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grpSp>
        <p:nvGrpSpPr>
          <p:cNvPr id="65" name="Google Shape;65;p1"/>
          <p:cNvGrpSpPr/>
          <p:nvPr/>
        </p:nvGrpSpPr>
        <p:grpSpPr>
          <a:xfrm flipH="1" rot="8099757">
            <a:off x="20492911" y="21179267"/>
            <a:ext cx="47313792" cy="5258421"/>
            <a:chOff x="-4298389" y="17236440"/>
            <a:chExt cx="47310900" cy="5258100"/>
          </a:xfrm>
        </p:grpSpPr>
        <p:sp>
          <p:nvSpPr>
            <p:cNvPr id="66" name="Google Shape;66;p1"/>
            <p:cNvSpPr/>
            <p:nvPr/>
          </p:nvSpPr>
          <p:spPr>
            <a:xfrm>
              <a:off x="3478211"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
            <p:cNvSpPr/>
            <p:nvPr/>
          </p:nvSpPr>
          <p:spPr>
            <a:xfrm>
              <a:off x="11254811"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
            <p:cNvSpPr/>
            <p:nvPr/>
          </p:nvSpPr>
          <p:spPr>
            <a:xfrm>
              <a:off x="19031411"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
            <p:cNvSpPr/>
            <p:nvPr/>
          </p:nvSpPr>
          <p:spPr>
            <a:xfrm>
              <a:off x="27226461"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
            <p:cNvSpPr/>
            <p:nvPr/>
          </p:nvSpPr>
          <p:spPr>
            <a:xfrm>
              <a:off x="35235911"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
            <p:cNvSpPr/>
            <p:nvPr/>
          </p:nvSpPr>
          <p:spPr>
            <a:xfrm>
              <a:off x="-4298389"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1"/>
          <p:cNvGrpSpPr/>
          <p:nvPr/>
        </p:nvGrpSpPr>
        <p:grpSpPr>
          <a:xfrm flipH="1" rot="8099757">
            <a:off x="20998336" y="17740254"/>
            <a:ext cx="47313792" cy="5258421"/>
            <a:chOff x="-4298389" y="17236440"/>
            <a:chExt cx="47310900" cy="5258100"/>
          </a:xfrm>
        </p:grpSpPr>
        <p:sp>
          <p:nvSpPr>
            <p:cNvPr id="73" name="Google Shape;73;p1"/>
            <p:cNvSpPr/>
            <p:nvPr/>
          </p:nvSpPr>
          <p:spPr>
            <a:xfrm>
              <a:off x="3478211"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
            <p:cNvSpPr/>
            <p:nvPr/>
          </p:nvSpPr>
          <p:spPr>
            <a:xfrm>
              <a:off x="11254811"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
            <p:cNvSpPr/>
            <p:nvPr/>
          </p:nvSpPr>
          <p:spPr>
            <a:xfrm>
              <a:off x="19031411"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
            <p:cNvSpPr/>
            <p:nvPr/>
          </p:nvSpPr>
          <p:spPr>
            <a:xfrm>
              <a:off x="27226461"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
            <p:cNvSpPr/>
            <p:nvPr/>
          </p:nvSpPr>
          <p:spPr>
            <a:xfrm>
              <a:off x="35235911"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
            <p:cNvSpPr/>
            <p:nvPr/>
          </p:nvSpPr>
          <p:spPr>
            <a:xfrm>
              <a:off x="-4298389"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9" name="Google Shape;79;p1"/>
          <p:cNvPicPr preferRelativeResize="0"/>
          <p:nvPr/>
        </p:nvPicPr>
        <p:blipFill rotWithShape="1">
          <a:blip r:embed="rId3">
            <a:alphaModFix/>
          </a:blip>
          <a:srcRect b="24248" l="0" r="0" t="0"/>
          <a:stretch/>
        </p:blipFill>
        <p:spPr>
          <a:xfrm>
            <a:off x="36908625" y="12663438"/>
            <a:ext cx="6051351" cy="10182323"/>
          </a:xfrm>
          <a:prstGeom prst="rect">
            <a:avLst/>
          </a:prstGeom>
          <a:noFill/>
          <a:ln>
            <a:noFill/>
          </a:ln>
        </p:spPr>
      </p:pic>
      <p:sp>
        <p:nvSpPr>
          <p:cNvPr id="80" name="Google Shape;80;p1"/>
          <p:cNvSpPr txBox="1"/>
          <p:nvPr/>
        </p:nvSpPr>
        <p:spPr>
          <a:xfrm>
            <a:off x="29413150" y="12380975"/>
            <a:ext cx="7128300" cy="10552200"/>
          </a:xfrm>
          <a:prstGeom prst="rect">
            <a:avLst/>
          </a:prstGeom>
          <a:noFill/>
          <a:ln cap="flat" cmpd="sng" w="76200">
            <a:solidFill>
              <a:srgbClr val="4783FF"/>
            </a:solidFill>
            <a:prstDash val="solid"/>
            <a:round/>
            <a:headEnd len="sm" w="sm" type="none"/>
            <a:tailEnd len="sm" w="sm" type="none"/>
          </a:ln>
        </p:spPr>
        <p:txBody>
          <a:bodyPr anchorCtr="0" anchor="t" bIns="320025" lIns="91425" spcFirstLastPara="1" rIns="91425" wrap="square" tIns="320025">
            <a:noAutofit/>
          </a:bodyPr>
          <a:lstStyle/>
          <a:p>
            <a:pPr indent="0" lvl="0" marL="0" marR="0" rtl="0" algn="ctr">
              <a:lnSpc>
                <a:spcPct val="115000"/>
              </a:lnSpc>
              <a:spcBef>
                <a:spcPts val="1200"/>
              </a:spcBef>
              <a:spcAft>
                <a:spcPts val="0"/>
              </a:spcAft>
              <a:buClr>
                <a:schemeClr val="dk1"/>
              </a:buClr>
              <a:buSzPts val="1100"/>
              <a:buFont typeface="Arial"/>
              <a:buNone/>
            </a:pPr>
            <a:r>
              <a:rPr lang="en-US" sz="4200">
                <a:solidFill>
                  <a:srgbClr val="362936"/>
                </a:solidFill>
                <a:latin typeface="Verdana"/>
                <a:ea typeface="Verdana"/>
                <a:cs typeface="Verdana"/>
                <a:sym typeface="Verdana"/>
              </a:rPr>
              <a:t>The app </a:t>
            </a:r>
            <a:r>
              <a:rPr lang="en-US" sz="4200">
                <a:solidFill>
                  <a:srgbClr val="362936"/>
                </a:solidFill>
                <a:latin typeface="Verdana"/>
                <a:ea typeface="Verdana"/>
                <a:cs typeface="Verdana"/>
                <a:sym typeface="Verdana"/>
              </a:rPr>
              <a:t>receives</a:t>
            </a:r>
            <a:r>
              <a:rPr lang="en-US" sz="4200">
                <a:solidFill>
                  <a:srgbClr val="362936"/>
                </a:solidFill>
                <a:latin typeface="Verdana"/>
                <a:ea typeface="Verdana"/>
                <a:cs typeface="Verdana"/>
                <a:sym typeface="Verdana"/>
              </a:rPr>
              <a:t> a buffer of the sensor data every 3 seconds. This data does not represent the UV index yet, so conversion is done on the mobile phone. This alleviates processing time to the phone rather than the wearable. The data from the sensors are averaged to accurately represent the UV radiation experienced by the user.</a:t>
            </a:r>
            <a:endParaRPr sz="4200">
              <a:solidFill>
                <a:srgbClr val="362936"/>
              </a:solidFill>
              <a:latin typeface="Verdana"/>
              <a:ea typeface="Verdana"/>
              <a:cs typeface="Verdana"/>
              <a:sym typeface="Verdana"/>
            </a:endParaRPr>
          </a:p>
        </p:txBody>
      </p:sp>
      <p:sp>
        <p:nvSpPr>
          <p:cNvPr id="81" name="Google Shape;81;p1"/>
          <p:cNvSpPr txBox="1"/>
          <p:nvPr/>
        </p:nvSpPr>
        <p:spPr>
          <a:xfrm>
            <a:off x="29425400" y="7143000"/>
            <a:ext cx="13844100" cy="3922800"/>
          </a:xfrm>
          <a:prstGeom prst="rect">
            <a:avLst/>
          </a:prstGeom>
          <a:noFill/>
          <a:ln cap="flat" cmpd="sng" w="76200">
            <a:solidFill>
              <a:srgbClr val="FF2D3B"/>
            </a:solidFill>
            <a:prstDash val="solid"/>
            <a:round/>
            <a:headEnd len="sm" w="sm" type="none"/>
            <a:tailEnd len="sm" w="sm" type="none"/>
          </a:ln>
        </p:spPr>
        <p:txBody>
          <a:bodyPr anchorCtr="0" anchor="t" bIns="320025" lIns="91425" spcFirstLastPara="1" rIns="91425" wrap="square" tIns="274300">
            <a:noAutofit/>
          </a:bodyPr>
          <a:lstStyle/>
          <a:p>
            <a:pPr indent="0" lvl="0" marL="0" marR="0" rtl="0" algn="ctr">
              <a:lnSpc>
                <a:spcPct val="115000"/>
              </a:lnSpc>
              <a:spcBef>
                <a:spcPts val="1200"/>
              </a:spcBef>
              <a:spcAft>
                <a:spcPts val="0"/>
              </a:spcAft>
              <a:buClr>
                <a:schemeClr val="dk1"/>
              </a:buClr>
              <a:buSzPts val="6000"/>
              <a:buFont typeface="Arial"/>
              <a:buNone/>
            </a:pPr>
            <a:r>
              <a:rPr lang="en-US" sz="4200">
                <a:solidFill>
                  <a:srgbClr val="362936"/>
                </a:solidFill>
                <a:latin typeface="Verdana"/>
                <a:ea typeface="Verdana"/>
                <a:cs typeface="Verdana"/>
                <a:sym typeface="Verdana"/>
              </a:rPr>
              <a:t>The GATT profile is configured to send UV data via notifications. This allows the device to control when data is sent, rather than wait for the mobile phone to request data. Notifications also do not need to be acknowledged by the mobile phone.</a:t>
            </a:r>
            <a:endParaRPr sz="4200">
              <a:solidFill>
                <a:srgbClr val="362936"/>
              </a:solidFill>
              <a:latin typeface="Verdana"/>
              <a:ea typeface="Verdana"/>
              <a:cs typeface="Verdana"/>
              <a:sym typeface="Verdana"/>
            </a:endParaRPr>
          </a:p>
        </p:txBody>
      </p:sp>
      <p:sp>
        <p:nvSpPr>
          <p:cNvPr id="82" name="Google Shape;82;p1"/>
          <p:cNvSpPr txBox="1"/>
          <p:nvPr/>
        </p:nvSpPr>
        <p:spPr>
          <a:xfrm>
            <a:off x="29422725" y="6156960"/>
            <a:ext cx="13844100" cy="1219200"/>
          </a:xfrm>
          <a:prstGeom prst="rect">
            <a:avLst/>
          </a:prstGeom>
          <a:solidFill>
            <a:srgbClr val="B600DA">
              <a:alpha val="35290"/>
            </a:srgbClr>
          </a:solidFill>
          <a:ln>
            <a:noFill/>
          </a:ln>
        </p:spPr>
        <p:txBody>
          <a:bodyPr anchorCtr="0" anchor="t" bIns="45700" lIns="91425" spcFirstLastPara="1" rIns="91425" wrap="square" tIns="137150">
            <a:noAutofit/>
          </a:bodyPr>
          <a:lstStyle/>
          <a:p>
            <a:pPr indent="0" lvl="0" marL="0" marR="0" rtl="0" algn="l">
              <a:lnSpc>
                <a:spcPct val="150000"/>
              </a:lnSpc>
              <a:spcBef>
                <a:spcPts val="1200"/>
              </a:spcBef>
              <a:spcAft>
                <a:spcPts val="0"/>
              </a:spcAft>
              <a:buClr>
                <a:schemeClr val="dk1"/>
              </a:buClr>
              <a:buSzPts val="6000"/>
              <a:buFont typeface="Arial"/>
              <a:buNone/>
            </a:pPr>
            <a:r>
              <a:t/>
            </a:r>
            <a:endParaRPr sz="6600">
              <a:solidFill>
                <a:schemeClr val="lt1"/>
              </a:solidFill>
              <a:latin typeface="Verdana"/>
              <a:ea typeface="Verdana"/>
              <a:cs typeface="Verdana"/>
              <a:sym typeface="Verdana"/>
            </a:endParaRPr>
          </a:p>
        </p:txBody>
      </p:sp>
      <p:sp>
        <p:nvSpPr>
          <p:cNvPr id="83" name="Google Shape;83;p1"/>
          <p:cNvSpPr txBox="1"/>
          <p:nvPr/>
        </p:nvSpPr>
        <p:spPr>
          <a:xfrm>
            <a:off x="29422725" y="11490960"/>
            <a:ext cx="13844100" cy="1219200"/>
          </a:xfrm>
          <a:prstGeom prst="rect">
            <a:avLst/>
          </a:prstGeom>
          <a:solidFill>
            <a:srgbClr val="B600DA">
              <a:alpha val="35290"/>
            </a:srgbClr>
          </a:solidFill>
          <a:ln>
            <a:noFill/>
          </a:ln>
        </p:spPr>
        <p:txBody>
          <a:bodyPr anchorCtr="0" anchor="t" bIns="45700" lIns="91425" spcFirstLastPara="1" rIns="91425" wrap="square" tIns="137150">
            <a:noAutofit/>
          </a:bodyPr>
          <a:lstStyle/>
          <a:p>
            <a:pPr indent="0" lvl="0" marL="0" marR="0" rtl="0" algn="l">
              <a:lnSpc>
                <a:spcPct val="150000"/>
              </a:lnSpc>
              <a:spcBef>
                <a:spcPts val="1200"/>
              </a:spcBef>
              <a:spcAft>
                <a:spcPts val="0"/>
              </a:spcAft>
              <a:buClr>
                <a:schemeClr val="dk1"/>
              </a:buClr>
              <a:buSzPts val="6000"/>
              <a:buFont typeface="Arial"/>
              <a:buNone/>
            </a:pPr>
            <a:r>
              <a:t/>
            </a:r>
            <a:endParaRPr sz="6600">
              <a:solidFill>
                <a:schemeClr val="lt1"/>
              </a:solidFill>
              <a:latin typeface="Verdana"/>
              <a:ea typeface="Verdana"/>
              <a:cs typeface="Verdana"/>
              <a:sym typeface="Verdana"/>
            </a:endParaRPr>
          </a:p>
        </p:txBody>
      </p:sp>
      <p:grpSp>
        <p:nvGrpSpPr>
          <p:cNvPr id="84" name="Google Shape;84;p1"/>
          <p:cNvGrpSpPr/>
          <p:nvPr/>
        </p:nvGrpSpPr>
        <p:grpSpPr>
          <a:xfrm rot="2700243">
            <a:off x="-8873514" y="21179279"/>
            <a:ext cx="47313792" cy="5258421"/>
            <a:chOff x="-4298389" y="17236440"/>
            <a:chExt cx="47310900" cy="5258100"/>
          </a:xfrm>
        </p:grpSpPr>
        <p:sp>
          <p:nvSpPr>
            <p:cNvPr id="85" name="Google Shape;85;p1"/>
            <p:cNvSpPr/>
            <p:nvPr/>
          </p:nvSpPr>
          <p:spPr>
            <a:xfrm>
              <a:off x="3478211"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p:nvPr/>
          </p:nvSpPr>
          <p:spPr>
            <a:xfrm>
              <a:off x="11254811"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
            <p:cNvSpPr/>
            <p:nvPr/>
          </p:nvSpPr>
          <p:spPr>
            <a:xfrm>
              <a:off x="19031411"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
            <p:cNvSpPr/>
            <p:nvPr/>
          </p:nvSpPr>
          <p:spPr>
            <a:xfrm>
              <a:off x="27226461"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p:nvPr/>
          </p:nvSpPr>
          <p:spPr>
            <a:xfrm>
              <a:off x="35235911"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
            <p:cNvSpPr/>
            <p:nvPr/>
          </p:nvSpPr>
          <p:spPr>
            <a:xfrm>
              <a:off x="-4298389"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1"/>
          <p:cNvGrpSpPr/>
          <p:nvPr/>
        </p:nvGrpSpPr>
        <p:grpSpPr>
          <a:xfrm rot="2700243">
            <a:off x="-8368089" y="24618292"/>
            <a:ext cx="47313792" cy="5258421"/>
            <a:chOff x="-4298389" y="17236440"/>
            <a:chExt cx="47310900" cy="5258100"/>
          </a:xfrm>
        </p:grpSpPr>
        <p:sp>
          <p:nvSpPr>
            <p:cNvPr id="92" name="Google Shape;92;p1"/>
            <p:cNvSpPr/>
            <p:nvPr/>
          </p:nvSpPr>
          <p:spPr>
            <a:xfrm>
              <a:off x="3478211"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
            <p:cNvSpPr/>
            <p:nvPr/>
          </p:nvSpPr>
          <p:spPr>
            <a:xfrm>
              <a:off x="11254811"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
            <p:cNvSpPr/>
            <p:nvPr/>
          </p:nvSpPr>
          <p:spPr>
            <a:xfrm>
              <a:off x="19031411"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
            <p:cNvSpPr/>
            <p:nvPr/>
          </p:nvSpPr>
          <p:spPr>
            <a:xfrm>
              <a:off x="27226461"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
            <p:cNvSpPr/>
            <p:nvPr/>
          </p:nvSpPr>
          <p:spPr>
            <a:xfrm>
              <a:off x="35235911"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
            <p:cNvSpPr/>
            <p:nvPr/>
          </p:nvSpPr>
          <p:spPr>
            <a:xfrm>
              <a:off x="-4298389" y="17236440"/>
              <a:ext cx="7776600" cy="5258100"/>
            </a:xfrm>
            <a:prstGeom prst="chevron">
              <a:avLst>
                <a:gd fmla="val 50000" name="adj"/>
              </a:avLst>
            </a:prstGeom>
            <a:solidFill>
              <a:srgbClr val="FF0092">
                <a:alpha val="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1"/>
          <p:cNvGrpSpPr/>
          <p:nvPr/>
        </p:nvGrpSpPr>
        <p:grpSpPr>
          <a:xfrm rot="29908">
            <a:off x="4309672" y="-1335600"/>
            <a:ext cx="4528437" cy="2776605"/>
            <a:chOff x="4381591" y="-1335367"/>
            <a:chExt cx="4528266" cy="2776500"/>
          </a:xfrm>
        </p:grpSpPr>
        <p:sp>
          <p:nvSpPr>
            <p:cNvPr id="99" name="Google Shape;99;p1"/>
            <p:cNvSpPr/>
            <p:nvPr/>
          </p:nvSpPr>
          <p:spPr>
            <a:xfrm rot="2005511">
              <a:off x="4090691" y="-102921"/>
              <a:ext cx="4571500" cy="311608"/>
            </a:xfrm>
            <a:prstGeom prst="chevron">
              <a:avLst>
                <a:gd fmla="val 50000" name="adj"/>
              </a:avLst>
            </a:prstGeom>
            <a:solidFill>
              <a:srgbClr val="FF2D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
            <p:cNvSpPr/>
            <p:nvPr/>
          </p:nvSpPr>
          <p:spPr>
            <a:xfrm rot="2001132">
              <a:off x="4627550" y="-103188"/>
              <a:ext cx="4571613" cy="312105"/>
            </a:xfrm>
            <a:prstGeom prst="chevron">
              <a:avLst>
                <a:gd fmla="val 50000" name="adj"/>
              </a:avLst>
            </a:prstGeom>
            <a:solidFill>
              <a:srgbClr val="478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
          <p:cNvSpPr/>
          <p:nvPr/>
        </p:nvSpPr>
        <p:spPr>
          <a:xfrm flipH="1">
            <a:off x="6922008" y="643125"/>
            <a:ext cx="26974800" cy="3749050"/>
          </a:xfrm>
          <a:prstGeom prst="flowChartInputOutput">
            <a:avLst/>
          </a:prstGeom>
          <a:solidFill>
            <a:srgbClr val="D400EF">
              <a:alpha val="35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
          <p:cNvGrpSpPr/>
          <p:nvPr/>
        </p:nvGrpSpPr>
        <p:grpSpPr>
          <a:xfrm rot="137904">
            <a:off x="29535347" y="1337490"/>
            <a:ext cx="9182367" cy="5667699"/>
            <a:chOff x="29443013" y="1340325"/>
            <a:chExt cx="9183245" cy="5668241"/>
          </a:xfrm>
        </p:grpSpPr>
        <p:sp>
          <p:nvSpPr>
            <p:cNvPr id="103" name="Google Shape;103;p1"/>
            <p:cNvSpPr/>
            <p:nvPr/>
          </p:nvSpPr>
          <p:spPr>
            <a:xfrm rot="1949985">
              <a:off x="29269062" y="4019006"/>
              <a:ext cx="10061493" cy="310920"/>
            </a:xfrm>
            <a:prstGeom prst="chevron">
              <a:avLst>
                <a:gd fmla="val 50000" name="adj"/>
              </a:avLst>
            </a:prstGeom>
            <a:solidFill>
              <a:srgbClr val="FF2D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
            <p:cNvSpPr/>
            <p:nvPr/>
          </p:nvSpPr>
          <p:spPr>
            <a:xfrm rot="1950040">
              <a:off x="28738693" y="4018965"/>
              <a:ext cx="10061240" cy="310920"/>
            </a:xfrm>
            <a:prstGeom prst="chevron">
              <a:avLst>
                <a:gd fmla="val 50000" name="adj"/>
              </a:avLst>
            </a:prstGeom>
            <a:solidFill>
              <a:srgbClr val="478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
          <p:cNvSpPr/>
          <p:nvPr/>
        </p:nvSpPr>
        <p:spPr>
          <a:xfrm flipH="1">
            <a:off x="8965975" y="1328925"/>
            <a:ext cx="26974800" cy="3749050"/>
          </a:xfrm>
          <a:prstGeom prst="flowChartInputOutput">
            <a:avLst/>
          </a:prstGeom>
          <a:solidFill>
            <a:srgbClr val="D400EF">
              <a:alpha val="35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
          <p:cNvSpPr/>
          <p:nvPr/>
        </p:nvSpPr>
        <p:spPr>
          <a:xfrm flipH="1">
            <a:off x="7360920" y="947925"/>
            <a:ext cx="26974800" cy="3749050"/>
          </a:xfrm>
          <a:prstGeom prst="flowChartInputOutput">
            <a:avLst/>
          </a:prstGeom>
          <a:solidFill>
            <a:srgbClr val="FF2D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
          <p:cNvSpPr txBox="1"/>
          <p:nvPr/>
        </p:nvSpPr>
        <p:spPr>
          <a:xfrm>
            <a:off x="15049475" y="7143000"/>
            <a:ext cx="13844100" cy="20848200"/>
          </a:xfrm>
          <a:prstGeom prst="rect">
            <a:avLst/>
          </a:prstGeom>
          <a:noFill/>
          <a:ln cap="flat" cmpd="sng" w="114300">
            <a:solidFill>
              <a:srgbClr val="C715EA"/>
            </a:solidFill>
            <a:prstDash val="solid"/>
            <a:round/>
            <a:headEnd len="sm" w="sm" type="none"/>
            <a:tailEnd len="sm" w="sm" type="none"/>
          </a:ln>
        </p:spPr>
        <p:txBody>
          <a:bodyPr anchorCtr="0" anchor="t" bIns="320025" lIns="91425" spcFirstLastPara="1" rIns="91425" wrap="square" tIns="8823950">
            <a:noAutofit/>
          </a:bodyPr>
          <a:lstStyle/>
          <a:p>
            <a:pPr indent="0" lvl="0" marL="0" marR="0" rtl="0" algn="ctr">
              <a:lnSpc>
                <a:spcPct val="115000"/>
              </a:lnSpc>
              <a:spcBef>
                <a:spcPts val="1200"/>
              </a:spcBef>
              <a:spcAft>
                <a:spcPts val="0"/>
              </a:spcAft>
              <a:buClr>
                <a:schemeClr val="dk1"/>
              </a:buClr>
              <a:buSzPts val="1100"/>
              <a:buFont typeface="Arial"/>
              <a:buNone/>
            </a:pPr>
            <a:r>
              <a:rPr lang="en-US" sz="4200">
                <a:solidFill>
                  <a:srgbClr val="362936"/>
                </a:solidFill>
                <a:latin typeface="Verdana"/>
                <a:ea typeface="Verdana"/>
                <a:cs typeface="Verdana"/>
                <a:sym typeface="Verdana"/>
              </a:rPr>
              <a:t>The UVtech Hat has 4 integrated UV sensors. The main board holds the MCU, </a:t>
            </a:r>
            <a:r>
              <a:rPr lang="en-US" sz="4200">
                <a:solidFill>
                  <a:srgbClr val="362936"/>
                </a:solidFill>
                <a:latin typeface="Verdana"/>
                <a:ea typeface="Verdana"/>
                <a:cs typeface="Verdana"/>
                <a:sym typeface="Verdana"/>
              </a:rPr>
              <a:t>physical</a:t>
            </a:r>
            <a:r>
              <a:rPr lang="en-US" sz="4200">
                <a:solidFill>
                  <a:srgbClr val="362936"/>
                </a:solidFill>
                <a:latin typeface="Verdana"/>
                <a:ea typeface="Verdana"/>
                <a:cs typeface="Verdana"/>
                <a:sym typeface="Verdana"/>
              </a:rPr>
              <a:t> user interface and power supply components.</a:t>
            </a:r>
            <a:endParaRPr sz="4200">
              <a:solidFill>
                <a:srgbClr val="362936"/>
              </a:solidFill>
              <a:latin typeface="Verdana"/>
              <a:ea typeface="Verdana"/>
              <a:cs typeface="Verdana"/>
              <a:sym typeface="Verdana"/>
            </a:endParaRPr>
          </a:p>
          <a:p>
            <a:pPr indent="0" lvl="0" marL="0" marR="0" rtl="0" algn="ctr">
              <a:lnSpc>
                <a:spcPct val="115000"/>
              </a:lnSpc>
              <a:spcBef>
                <a:spcPts val="1200"/>
              </a:spcBef>
              <a:spcAft>
                <a:spcPts val="0"/>
              </a:spcAft>
              <a:buClr>
                <a:schemeClr val="dk1"/>
              </a:buClr>
              <a:buSzPts val="1100"/>
              <a:buFont typeface="Arial"/>
              <a:buNone/>
            </a:pPr>
            <a:r>
              <a:rPr lang="en-US" sz="4200" u="sng">
                <a:solidFill>
                  <a:srgbClr val="362936"/>
                </a:solidFill>
                <a:latin typeface="Verdana"/>
                <a:ea typeface="Verdana"/>
                <a:cs typeface="Verdana"/>
                <a:sym typeface="Verdana"/>
              </a:rPr>
              <a:t>Main Board Dimensions: 27.3mm x 25.4mm</a:t>
            </a:r>
            <a:endParaRPr sz="4200" u="sng">
              <a:solidFill>
                <a:srgbClr val="362936"/>
              </a:solidFill>
              <a:latin typeface="Verdana"/>
              <a:ea typeface="Verdana"/>
              <a:cs typeface="Verdana"/>
              <a:sym typeface="Verdana"/>
            </a:endParaRPr>
          </a:p>
          <a:p>
            <a:pPr indent="0" lvl="0" marL="0" marR="0" rtl="0" algn="ctr">
              <a:lnSpc>
                <a:spcPct val="115000"/>
              </a:lnSpc>
              <a:spcBef>
                <a:spcPts val="1200"/>
              </a:spcBef>
              <a:spcAft>
                <a:spcPts val="0"/>
              </a:spcAft>
              <a:buClr>
                <a:schemeClr val="dk1"/>
              </a:buClr>
              <a:buSzPts val="1100"/>
              <a:buFont typeface="Arial"/>
              <a:buNone/>
            </a:pPr>
            <a:r>
              <a:rPr lang="en-US" sz="4200">
                <a:solidFill>
                  <a:srgbClr val="362936"/>
                </a:solidFill>
                <a:latin typeface="Verdana"/>
                <a:ea typeface="Verdana"/>
                <a:cs typeface="Verdana"/>
                <a:sym typeface="Verdana"/>
              </a:rPr>
              <a:t>The </a:t>
            </a:r>
            <a:r>
              <a:rPr lang="en-US" sz="4200">
                <a:solidFill>
                  <a:srgbClr val="362936"/>
                </a:solidFill>
                <a:latin typeface="Verdana"/>
                <a:ea typeface="Verdana"/>
                <a:cs typeface="Verdana"/>
                <a:sym typeface="Verdana"/>
              </a:rPr>
              <a:t>individual </a:t>
            </a:r>
            <a:r>
              <a:rPr lang="en-US" sz="4200">
                <a:solidFill>
                  <a:srgbClr val="362936"/>
                </a:solidFill>
                <a:latin typeface="Verdana"/>
                <a:ea typeface="Verdana"/>
                <a:cs typeface="Verdana"/>
                <a:sym typeface="Verdana"/>
              </a:rPr>
              <a:t>sensors are modular and communicate to the main board via I2C.</a:t>
            </a:r>
            <a:endParaRPr sz="4200">
              <a:solidFill>
                <a:srgbClr val="362936"/>
              </a:solidFill>
              <a:latin typeface="Verdana"/>
              <a:ea typeface="Verdana"/>
              <a:cs typeface="Verdana"/>
              <a:sym typeface="Verdana"/>
            </a:endParaRPr>
          </a:p>
          <a:p>
            <a:pPr indent="0" lvl="0" marL="0" marR="0" rtl="0" algn="ctr">
              <a:lnSpc>
                <a:spcPct val="115000"/>
              </a:lnSpc>
              <a:spcBef>
                <a:spcPts val="1200"/>
              </a:spcBef>
              <a:spcAft>
                <a:spcPts val="0"/>
              </a:spcAft>
              <a:buClr>
                <a:schemeClr val="dk1"/>
              </a:buClr>
              <a:buSzPts val="1100"/>
              <a:buFont typeface="Arial"/>
              <a:buNone/>
            </a:pPr>
            <a:r>
              <a:rPr lang="en-US" sz="4200" u="sng">
                <a:solidFill>
                  <a:srgbClr val="362936"/>
                </a:solidFill>
                <a:latin typeface="Verdana"/>
                <a:ea typeface="Verdana"/>
                <a:cs typeface="Verdana"/>
                <a:sym typeface="Verdana"/>
              </a:rPr>
              <a:t>Sensor Dimensions: 15.2mm x 13.9mm</a:t>
            </a:r>
            <a:endParaRPr sz="4200" u="sng">
              <a:solidFill>
                <a:srgbClr val="362936"/>
              </a:solidFill>
              <a:latin typeface="Verdana"/>
              <a:ea typeface="Verdana"/>
              <a:cs typeface="Verdana"/>
              <a:sym typeface="Verdana"/>
            </a:endParaRPr>
          </a:p>
          <a:p>
            <a:pPr indent="0" lvl="0" marL="0" marR="0" rtl="0" algn="ctr">
              <a:lnSpc>
                <a:spcPct val="115000"/>
              </a:lnSpc>
              <a:spcBef>
                <a:spcPts val="1200"/>
              </a:spcBef>
              <a:spcAft>
                <a:spcPts val="0"/>
              </a:spcAft>
              <a:buClr>
                <a:schemeClr val="dk1"/>
              </a:buClr>
              <a:buSzPts val="1100"/>
              <a:buFont typeface="Arial"/>
              <a:buNone/>
            </a:pPr>
            <a:r>
              <a:rPr lang="en-US" sz="4200">
                <a:solidFill>
                  <a:srgbClr val="362936"/>
                </a:solidFill>
                <a:latin typeface="Verdana"/>
                <a:ea typeface="Verdana"/>
                <a:cs typeface="Verdana"/>
                <a:sym typeface="Verdana"/>
              </a:rPr>
              <a:t>With 80% battery utilization, the system can operate for 23.1 days. The main board reads the UV index from the sensors every second via I2C. On every 3rd second, the main board will also transmit the data to the phone via BLE. The MCU firmware can be upgraded via BLE as well.	</a:t>
            </a:r>
            <a:endParaRPr sz="4200">
              <a:solidFill>
                <a:srgbClr val="362936"/>
              </a:solidFill>
              <a:latin typeface="Verdana"/>
              <a:ea typeface="Verdana"/>
              <a:cs typeface="Verdana"/>
              <a:sym typeface="Verdana"/>
            </a:endParaRPr>
          </a:p>
          <a:p>
            <a:pPr indent="0" lvl="0" marL="0" marR="0" rtl="0" algn="ctr">
              <a:lnSpc>
                <a:spcPct val="115000"/>
              </a:lnSpc>
              <a:spcBef>
                <a:spcPts val="1200"/>
              </a:spcBef>
              <a:spcAft>
                <a:spcPts val="0"/>
              </a:spcAft>
              <a:buClr>
                <a:schemeClr val="dk1"/>
              </a:buClr>
              <a:buSzPts val="1100"/>
              <a:buFont typeface="Arial"/>
              <a:buNone/>
            </a:pPr>
            <a:r>
              <a:rPr lang="en-US" sz="4200" u="sng">
                <a:solidFill>
                  <a:srgbClr val="362936"/>
                </a:solidFill>
                <a:latin typeface="Verdana"/>
                <a:ea typeface="Verdana"/>
                <a:cs typeface="Verdana"/>
                <a:sym typeface="Verdana"/>
              </a:rPr>
              <a:t>Main Board Unit Cost: $6.03 (1), $4.37 (1000)</a:t>
            </a:r>
            <a:endParaRPr sz="4200" u="sng">
              <a:solidFill>
                <a:srgbClr val="362936"/>
              </a:solidFill>
              <a:latin typeface="Verdana"/>
              <a:ea typeface="Verdana"/>
              <a:cs typeface="Verdana"/>
              <a:sym typeface="Verdana"/>
            </a:endParaRPr>
          </a:p>
          <a:p>
            <a:pPr indent="0" lvl="0" marL="0" marR="0" rtl="0" algn="ctr">
              <a:lnSpc>
                <a:spcPct val="115000"/>
              </a:lnSpc>
              <a:spcBef>
                <a:spcPts val="1200"/>
              </a:spcBef>
              <a:spcAft>
                <a:spcPts val="0"/>
              </a:spcAft>
              <a:buClr>
                <a:schemeClr val="dk1"/>
              </a:buClr>
              <a:buSzPts val="1100"/>
              <a:buFont typeface="Arial"/>
              <a:buNone/>
            </a:pPr>
            <a:r>
              <a:rPr lang="en-US" sz="4200" u="sng">
                <a:solidFill>
                  <a:srgbClr val="362936"/>
                </a:solidFill>
                <a:latin typeface="Verdana"/>
                <a:ea typeface="Verdana"/>
                <a:cs typeface="Verdana"/>
                <a:sym typeface="Verdana"/>
              </a:rPr>
              <a:t>Sensor Unit Cost: $4.04 (1), $1.72 (1000)</a:t>
            </a:r>
            <a:endParaRPr sz="4200" u="sng">
              <a:solidFill>
                <a:srgbClr val="362936"/>
              </a:solidFill>
              <a:latin typeface="Verdana"/>
              <a:ea typeface="Verdana"/>
              <a:cs typeface="Verdana"/>
              <a:sym typeface="Verdana"/>
            </a:endParaRPr>
          </a:p>
          <a:p>
            <a:pPr indent="0" lvl="0" marL="0" marR="0" rtl="0" algn="ctr">
              <a:lnSpc>
                <a:spcPct val="115000"/>
              </a:lnSpc>
              <a:spcBef>
                <a:spcPts val="1200"/>
              </a:spcBef>
              <a:spcAft>
                <a:spcPts val="0"/>
              </a:spcAft>
              <a:buClr>
                <a:schemeClr val="dk1"/>
              </a:buClr>
              <a:buSzPts val="1100"/>
              <a:buFont typeface="Arial"/>
              <a:buNone/>
            </a:pPr>
            <a:r>
              <a:t/>
            </a:r>
            <a:endParaRPr sz="4200" u="sng">
              <a:solidFill>
                <a:srgbClr val="362936"/>
              </a:solidFill>
              <a:latin typeface="Verdana"/>
              <a:ea typeface="Verdana"/>
              <a:cs typeface="Verdana"/>
              <a:sym typeface="Verdana"/>
            </a:endParaRPr>
          </a:p>
        </p:txBody>
      </p:sp>
      <p:pic>
        <p:nvPicPr>
          <p:cNvPr id="108" name="Google Shape;108;p1"/>
          <p:cNvPicPr preferRelativeResize="0"/>
          <p:nvPr/>
        </p:nvPicPr>
        <p:blipFill>
          <a:blip r:embed="rId4">
            <a:alphaModFix/>
          </a:blip>
          <a:stretch>
            <a:fillRect/>
          </a:stretch>
        </p:blipFill>
        <p:spPr>
          <a:xfrm>
            <a:off x="17540057" y="12910230"/>
            <a:ext cx="4053453" cy="2280047"/>
          </a:xfrm>
          <a:prstGeom prst="rect">
            <a:avLst/>
          </a:prstGeom>
          <a:noFill/>
          <a:ln cap="flat" cmpd="thinThick" w="152400">
            <a:solidFill>
              <a:srgbClr val="C715EA"/>
            </a:solidFill>
            <a:prstDash val="solid"/>
            <a:bevel/>
            <a:headEnd len="sm" w="sm" type="none"/>
            <a:tailEnd len="sm" w="sm" type="none"/>
          </a:ln>
        </p:spPr>
      </p:pic>
      <p:pic>
        <p:nvPicPr>
          <p:cNvPr id="109" name="Google Shape;109;p1"/>
          <p:cNvPicPr preferRelativeResize="0"/>
          <p:nvPr/>
        </p:nvPicPr>
        <p:blipFill rotWithShape="1">
          <a:blip r:embed="rId5">
            <a:alphaModFix/>
          </a:blip>
          <a:srcRect b="18605" l="16860" r="20829" t="6645"/>
          <a:stretch/>
        </p:blipFill>
        <p:spPr>
          <a:xfrm>
            <a:off x="21729208" y="10784916"/>
            <a:ext cx="7295442" cy="4922634"/>
          </a:xfrm>
          <a:prstGeom prst="rect">
            <a:avLst/>
          </a:prstGeom>
          <a:noFill/>
          <a:ln cap="sq" cmpd="thickThin" w="152400">
            <a:solidFill>
              <a:srgbClr val="4783FF"/>
            </a:solidFill>
            <a:prstDash val="solid"/>
            <a:miter lim="8000"/>
            <a:headEnd len="sm" w="sm" type="none"/>
            <a:tailEnd len="sm" w="sm" type="none"/>
          </a:ln>
        </p:spPr>
      </p:pic>
      <p:pic>
        <p:nvPicPr>
          <p:cNvPr id="110" name="Google Shape;110;p1"/>
          <p:cNvPicPr preferRelativeResize="0"/>
          <p:nvPr/>
        </p:nvPicPr>
        <p:blipFill>
          <a:blip r:embed="rId6">
            <a:alphaModFix/>
          </a:blip>
          <a:stretch>
            <a:fillRect/>
          </a:stretch>
        </p:blipFill>
        <p:spPr>
          <a:xfrm>
            <a:off x="35655266" y="1627050"/>
            <a:ext cx="7840084" cy="3922800"/>
          </a:xfrm>
          <a:prstGeom prst="rect">
            <a:avLst/>
          </a:prstGeom>
          <a:noFill/>
          <a:ln>
            <a:noFill/>
          </a:ln>
        </p:spPr>
      </p:pic>
      <p:sp>
        <p:nvSpPr>
          <p:cNvPr id="111" name="Google Shape;111;p1"/>
          <p:cNvSpPr txBox="1"/>
          <p:nvPr/>
        </p:nvSpPr>
        <p:spPr>
          <a:xfrm>
            <a:off x="676225" y="7143000"/>
            <a:ext cx="13844100" cy="5568000"/>
          </a:xfrm>
          <a:prstGeom prst="rect">
            <a:avLst/>
          </a:prstGeom>
          <a:noFill/>
          <a:ln cap="flat" cmpd="sng" w="76200">
            <a:solidFill>
              <a:srgbClr val="FF2D3B"/>
            </a:solidFill>
            <a:prstDash val="solid"/>
            <a:round/>
            <a:headEnd len="sm" w="sm" type="none"/>
            <a:tailEnd len="sm" w="sm" type="none"/>
          </a:ln>
        </p:spPr>
        <p:txBody>
          <a:bodyPr anchorCtr="0" anchor="t" bIns="320025" lIns="91425" spcFirstLastPara="1" rIns="91425" wrap="square" tIns="320025">
            <a:noAutofit/>
          </a:bodyPr>
          <a:lstStyle/>
          <a:p>
            <a:pPr indent="0" lvl="0" marL="0" marR="0" rtl="0" algn="ctr">
              <a:lnSpc>
                <a:spcPct val="115000"/>
              </a:lnSpc>
              <a:spcBef>
                <a:spcPts val="1200"/>
              </a:spcBef>
              <a:spcAft>
                <a:spcPts val="0"/>
              </a:spcAft>
              <a:buClr>
                <a:schemeClr val="dk1"/>
              </a:buClr>
              <a:buSzPts val="6000"/>
              <a:buFont typeface="Arial"/>
              <a:buNone/>
            </a:pPr>
            <a:r>
              <a:rPr lang="en-US" sz="4200">
                <a:solidFill>
                  <a:srgbClr val="362936"/>
                </a:solidFill>
                <a:latin typeface="Verdana"/>
                <a:ea typeface="Verdana"/>
                <a:cs typeface="Verdana"/>
                <a:sym typeface="Verdana"/>
              </a:rPr>
              <a:t>UV rays due to emission from the sun are everywhere. Excessive exposure to the sun’s UV rays can cause sunburns, premature aging of skin and worst of all, skin cancer. Our product will measure the amount of UV exposure and notify the user of when to reapply sunscreen, while being completely non-intrusive to everyday life. </a:t>
            </a:r>
            <a:endParaRPr sz="4200">
              <a:solidFill>
                <a:srgbClr val="362936"/>
              </a:solidFill>
              <a:latin typeface="Verdana"/>
              <a:ea typeface="Verdana"/>
              <a:cs typeface="Verdana"/>
              <a:sym typeface="Verdana"/>
            </a:endParaRPr>
          </a:p>
        </p:txBody>
      </p:sp>
      <p:sp>
        <p:nvSpPr>
          <p:cNvPr id="112" name="Google Shape;112;p1"/>
          <p:cNvSpPr txBox="1"/>
          <p:nvPr/>
        </p:nvSpPr>
        <p:spPr>
          <a:xfrm>
            <a:off x="676225" y="14356950"/>
            <a:ext cx="13844100" cy="11914500"/>
          </a:xfrm>
          <a:prstGeom prst="rect">
            <a:avLst/>
          </a:prstGeom>
          <a:noFill/>
          <a:ln cap="flat" cmpd="sng" w="76200">
            <a:solidFill>
              <a:srgbClr val="4783FF"/>
            </a:solidFill>
            <a:prstDash val="solid"/>
            <a:round/>
            <a:headEnd len="sm" w="sm" type="none"/>
            <a:tailEnd len="sm" w="sm" type="none"/>
          </a:ln>
        </p:spPr>
        <p:txBody>
          <a:bodyPr anchorCtr="0" anchor="t" bIns="320025" lIns="91425" spcFirstLastPara="1" rIns="91425" wrap="square" tIns="320025">
            <a:noAutofit/>
          </a:bodyPr>
          <a:lstStyle/>
          <a:p>
            <a:pPr indent="0" lvl="0" marL="0" marR="0" rtl="0" algn="l">
              <a:lnSpc>
                <a:spcPct val="115000"/>
              </a:lnSpc>
              <a:spcBef>
                <a:spcPts val="1200"/>
              </a:spcBef>
              <a:spcAft>
                <a:spcPts val="0"/>
              </a:spcAft>
              <a:buClr>
                <a:schemeClr val="dk1"/>
              </a:buClr>
              <a:buSzPts val="1100"/>
              <a:buFont typeface="Arial"/>
              <a:buNone/>
            </a:pPr>
            <a:r>
              <a:rPr lang="en-US" sz="4200" u="sng">
                <a:solidFill>
                  <a:srgbClr val="362936"/>
                </a:solidFill>
                <a:latin typeface="Verdana"/>
                <a:ea typeface="Verdana"/>
                <a:cs typeface="Verdana"/>
                <a:sym typeface="Verdana"/>
              </a:rPr>
              <a:t>Wearable Device:</a:t>
            </a:r>
            <a:endParaRPr sz="4200" u="sng">
              <a:solidFill>
                <a:srgbClr val="362936"/>
              </a:solidFill>
              <a:latin typeface="Verdana"/>
              <a:ea typeface="Verdana"/>
              <a:cs typeface="Verdana"/>
              <a:sym typeface="Verdana"/>
            </a:endParaRPr>
          </a:p>
          <a:p>
            <a:pPr indent="-495300" lvl="0" marL="914400" marR="0" rtl="0" algn="l">
              <a:lnSpc>
                <a:spcPct val="115000"/>
              </a:lnSpc>
              <a:spcBef>
                <a:spcPts val="1200"/>
              </a:spcBef>
              <a:spcAft>
                <a:spcPts val="0"/>
              </a:spcAft>
              <a:buClr>
                <a:srgbClr val="B600DA"/>
              </a:buClr>
              <a:buSzPts val="4200"/>
              <a:buFont typeface="Verdana"/>
              <a:buChar char="❖"/>
            </a:pPr>
            <a:r>
              <a:rPr lang="en-US" sz="4200">
                <a:solidFill>
                  <a:srgbClr val="362936"/>
                </a:solidFill>
                <a:latin typeface="Verdana"/>
                <a:ea typeface="Verdana"/>
                <a:cs typeface="Verdana"/>
                <a:sym typeface="Verdana"/>
              </a:rPr>
              <a:t>Capable of supporting up to 4 UV sensors.</a:t>
            </a:r>
            <a:endParaRPr sz="4200">
              <a:solidFill>
                <a:srgbClr val="362936"/>
              </a:solidFill>
              <a:latin typeface="Verdana"/>
              <a:ea typeface="Verdana"/>
              <a:cs typeface="Verdana"/>
              <a:sym typeface="Verdana"/>
            </a:endParaRPr>
          </a:p>
          <a:p>
            <a:pPr indent="-495300" lvl="1" marL="1371600" marR="0" rtl="0" algn="l">
              <a:lnSpc>
                <a:spcPct val="115000"/>
              </a:lnSpc>
              <a:spcBef>
                <a:spcPts val="0"/>
              </a:spcBef>
              <a:spcAft>
                <a:spcPts val="0"/>
              </a:spcAft>
              <a:buClr>
                <a:srgbClr val="B600DA"/>
              </a:buClr>
              <a:buSzPts val="4200"/>
              <a:buFont typeface="Verdana"/>
              <a:buChar char="➢"/>
            </a:pPr>
            <a:r>
              <a:rPr lang="en-US" sz="4200">
                <a:solidFill>
                  <a:srgbClr val="362936"/>
                </a:solidFill>
                <a:latin typeface="Verdana"/>
                <a:ea typeface="Verdana"/>
                <a:cs typeface="Verdana"/>
                <a:sym typeface="Verdana"/>
              </a:rPr>
              <a:t>Sensors can be swapped/added/removed.</a:t>
            </a:r>
            <a:endParaRPr sz="4200">
              <a:solidFill>
                <a:srgbClr val="362936"/>
              </a:solidFill>
              <a:latin typeface="Verdana"/>
              <a:ea typeface="Verdana"/>
              <a:cs typeface="Verdana"/>
              <a:sym typeface="Verdana"/>
            </a:endParaRPr>
          </a:p>
          <a:p>
            <a:pPr indent="-495300" lvl="0" marL="914400" marR="0" rtl="0" algn="l">
              <a:lnSpc>
                <a:spcPct val="115000"/>
              </a:lnSpc>
              <a:spcBef>
                <a:spcPts val="0"/>
              </a:spcBef>
              <a:spcAft>
                <a:spcPts val="0"/>
              </a:spcAft>
              <a:buClr>
                <a:srgbClr val="B600DA"/>
              </a:buClr>
              <a:buSzPts val="4200"/>
              <a:buFont typeface="Verdana"/>
              <a:buChar char="❖"/>
            </a:pPr>
            <a:r>
              <a:rPr lang="en-US" sz="4200">
                <a:solidFill>
                  <a:srgbClr val="362936"/>
                </a:solidFill>
                <a:latin typeface="Verdana"/>
                <a:ea typeface="Verdana"/>
                <a:cs typeface="Verdana"/>
                <a:sym typeface="Verdana"/>
              </a:rPr>
              <a:t>Battery life to last at least week.</a:t>
            </a:r>
            <a:endParaRPr sz="4200">
              <a:solidFill>
                <a:srgbClr val="362936"/>
              </a:solidFill>
              <a:latin typeface="Verdana"/>
              <a:ea typeface="Verdana"/>
              <a:cs typeface="Verdana"/>
              <a:sym typeface="Verdana"/>
            </a:endParaRPr>
          </a:p>
          <a:p>
            <a:pPr indent="-495300" lvl="0" marL="914400" marR="0" rtl="0" algn="l">
              <a:lnSpc>
                <a:spcPct val="115000"/>
              </a:lnSpc>
              <a:spcBef>
                <a:spcPts val="0"/>
              </a:spcBef>
              <a:spcAft>
                <a:spcPts val="0"/>
              </a:spcAft>
              <a:buClr>
                <a:srgbClr val="B600DA"/>
              </a:buClr>
              <a:buSzPts val="4200"/>
              <a:buFont typeface="Verdana"/>
              <a:buChar char="❖"/>
            </a:pPr>
            <a:r>
              <a:rPr lang="en-US" sz="4200">
                <a:solidFill>
                  <a:srgbClr val="362936"/>
                </a:solidFill>
                <a:latin typeface="Verdana"/>
                <a:ea typeface="Verdana"/>
                <a:cs typeface="Verdana"/>
                <a:sym typeface="Verdana"/>
              </a:rPr>
              <a:t>Rechargeable via micro USB.</a:t>
            </a:r>
            <a:endParaRPr sz="4200">
              <a:solidFill>
                <a:srgbClr val="362936"/>
              </a:solidFill>
              <a:latin typeface="Verdana"/>
              <a:ea typeface="Verdana"/>
              <a:cs typeface="Verdana"/>
              <a:sym typeface="Verdana"/>
            </a:endParaRPr>
          </a:p>
          <a:p>
            <a:pPr indent="-495300" lvl="1" marL="1371600" marR="0" rtl="0" algn="l">
              <a:lnSpc>
                <a:spcPct val="115000"/>
              </a:lnSpc>
              <a:spcBef>
                <a:spcPts val="0"/>
              </a:spcBef>
              <a:spcAft>
                <a:spcPts val="0"/>
              </a:spcAft>
              <a:buClr>
                <a:srgbClr val="B600DA"/>
              </a:buClr>
              <a:buSzPts val="4200"/>
              <a:buFont typeface="Verdana"/>
              <a:buChar char="➢"/>
            </a:pPr>
            <a:r>
              <a:rPr lang="en-US" sz="4200">
                <a:solidFill>
                  <a:srgbClr val="362936"/>
                </a:solidFill>
                <a:latin typeface="Verdana"/>
                <a:ea typeface="Verdana"/>
                <a:cs typeface="Verdana"/>
                <a:sym typeface="Verdana"/>
              </a:rPr>
              <a:t>Seamless power source switching between battery and USB</a:t>
            </a:r>
            <a:endParaRPr sz="4200">
              <a:solidFill>
                <a:srgbClr val="362936"/>
              </a:solidFill>
              <a:latin typeface="Verdana"/>
              <a:ea typeface="Verdana"/>
              <a:cs typeface="Verdana"/>
              <a:sym typeface="Verdana"/>
            </a:endParaRPr>
          </a:p>
          <a:p>
            <a:pPr indent="-495300" lvl="0" marL="914400" marR="0" rtl="0" algn="l">
              <a:lnSpc>
                <a:spcPct val="115000"/>
              </a:lnSpc>
              <a:spcBef>
                <a:spcPts val="0"/>
              </a:spcBef>
              <a:spcAft>
                <a:spcPts val="0"/>
              </a:spcAft>
              <a:buClr>
                <a:srgbClr val="B600DA"/>
              </a:buClr>
              <a:buSzPts val="4200"/>
              <a:buFont typeface="Verdana"/>
              <a:buChar char="❖"/>
            </a:pPr>
            <a:r>
              <a:rPr lang="en-US" sz="4200">
                <a:solidFill>
                  <a:srgbClr val="362936"/>
                </a:solidFill>
                <a:latin typeface="Verdana"/>
                <a:ea typeface="Verdana"/>
                <a:cs typeface="Verdana"/>
                <a:sym typeface="Verdana"/>
              </a:rPr>
              <a:t>Small enough to be integrated anywhere.</a:t>
            </a:r>
            <a:endParaRPr sz="4200">
              <a:solidFill>
                <a:srgbClr val="362936"/>
              </a:solidFill>
              <a:latin typeface="Verdana"/>
              <a:ea typeface="Verdana"/>
              <a:cs typeface="Verdana"/>
              <a:sym typeface="Verdana"/>
            </a:endParaRPr>
          </a:p>
          <a:p>
            <a:pPr indent="0" lvl="0" marL="0" marR="0" rtl="0" algn="l">
              <a:lnSpc>
                <a:spcPct val="115000"/>
              </a:lnSpc>
              <a:spcBef>
                <a:spcPts val="1200"/>
              </a:spcBef>
              <a:spcAft>
                <a:spcPts val="0"/>
              </a:spcAft>
              <a:buNone/>
            </a:pPr>
            <a:r>
              <a:rPr lang="en-US" sz="4200" u="sng">
                <a:solidFill>
                  <a:srgbClr val="362936"/>
                </a:solidFill>
                <a:latin typeface="Verdana"/>
                <a:ea typeface="Verdana"/>
                <a:cs typeface="Verdana"/>
                <a:sym typeface="Verdana"/>
              </a:rPr>
              <a:t>Mobile App:</a:t>
            </a:r>
            <a:endParaRPr sz="4200" u="sng">
              <a:solidFill>
                <a:srgbClr val="362936"/>
              </a:solidFill>
              <a:latin typeface="Verdana"/>
              <a:ea typeface="Verdana"/>
              <a:cs typeface="Verdana"/>
              <a:sym typeface="Verdana"/>
            </a:endParaRPr>
          </a:p>
          <a:p>
            <a:pPr indent="-495300" lvl="0" marL="914400" marR="0" rtl="0" algn="l">
              <a:lnSpc>
                <a:spcPct val="115000"/>
              </a:lnSpc>
              <a:spcBef>
                <a:spcPts val="1200"/>
              </a:spcBef>
              <a:spcAft>
                <a:spcPts val="0"/>
              </a:spcAft>
              <a:buClr>
                <a:srgbClr val="B600DA"/>
              </a:buClr>
              <a:buSzPts val="4200"/>
              <a:buFont typeface="Verdana"/>
              <a:buChar char="❖"/>
            </a:pPr>
            <a:r>
              <a:rPr lang="en-US" sz="4200">
                <a:solidFill>
                  <a:srgbClr val="362936"/>
                </a:solidFill>
                <a:latin typeface="Verdana"/>
                <a:ea typeface="Verdana"/>
                <a:cs typeface="Verdana"/>
                <a:sym typeface="Verdana"/>
              </a:rPr>
              <a:t>Communication through BLE between the phone and wearable device.</a:t>
            </a:r>
            <a:endParaRPr sz="4200">
              <a:solidFill>
                <a:srgbClr val="362936"/>
              </a:solidFill>
              <a:latin typeface="Verdana"/>
              <a:ea typeface="Verdana"/>
              <a:cs typeface="Verdana"/>
              <a:sym typeface="Verdana"/>
            </a:endParaRPr>
          </a:p>
          <a:p>
            <a:pPr indent="-495300" lvl="0" marL="914400" marR="0" rtl="0" algn="l">
              <a:lnSpc>
                <a:spcPct val="115000"/>
              </a:lnSpc>
              <a:spcBef>
                <a:spcPts val="0"/>
              </a:spcBef>
              <a:spcAft>
                <a:spcPts val="0"/>
              </a:spcAft>
              <a:buClr>
                <a:srgbClr val="B600DA"/>
              </a:buClr>
              <a:buSzPts val="4200"/>
              <a:buFont typeface="Verdana"/>
              <a:buChar char="❖"/>
            </a:pPr>
            <a:r>
              <a:rPr lang="en-US" sz="4200">
                <a:solidFill>
                  <a:srgbClr val="362936"/>
                </a:solidFill>
                <a:latin typeface="Verdana"/>
                <a:ea typeface="Verdana"/>
                <a:cs typeface="Verdana"/>
                <a:sym typeface="Verdana"/>
              </a:rPr>
              <a:t>Logs data </a:t>
            </a:r>
            <a:r>
              <a:rPr lang="en-US" sz="4200">
                <a:solidFill>
                  <a:srgbClr val="362936"/>
                </a:solidFill>
                <a:latin typeface="Verdana"/>
                <a:ea typeface="Verdana"/>
                <a:cs typeface="Verdana"/>
                <a:sym typeface="Verdana"/>
              </a:rPr>
              <a:t>received</a:t>
            </a:r>
            <a:r>
              <a:rPr lang="en-US" sz="4200">
                <a:solidFill>
                  <a:srgbClr val="362936"/>
                </a:solidFill>
                <a:latin typeface="Verdana"/>
                <a:ea typeface="Verdana"/>
                <a:cs typeface="Verdana"/>
                <a:sym typeface="Verdana"/>
              </a:rPr>
              <a:t> from wearable and displays the UV index in user-friendly form.</a:t>
            </a:r>
            <a:endParaRPr sz="4200">
              <a:solidFill>
                <a:srgbClr val="362936"/>
              </a:solidFill>
              <a:latin typeface="Verdana"/>
              <a:ea typeface="Verdana"/>
              <a:cs typeface="Verdana"/>
              <a:sym typeface="Verdana"/>
            </a:endParaRPr>
          </a:p>
          <a:p>
            <a:pPr indent="-495300" lvl="0" marL="914400" marR="0" rtl="0" algn="l">
              <a:lnSpc>
                <a:spcPct val="115000"/>
              </a:lnSpc>
              <a:spcBef>
                <a:spcPts val="0"/>
              </a:spcBef>
              <a:spcAft>
                <a:spcPts val="0"/>
              </a:spcAft>
              <a:buClr>
                <a:srgbClr val="B600DA"/>
              </a:buClr>
              <a:buSzPts val="4200"/>
              <a:buFont typeface="Verdana"/>
              <a:buChar char="❖"/>
            </a:pPr>
            <a:r>
              <a:rPr lang="en-US" sz="4200">
                <a:solidFill>
                  <a:srgbClr val="362936"/>
                </a:solidFill>
                <a:latin typeface="Verdana"/>
                <a:ea typeface="Verdana"/>
                <a:cs typeface="Verdana"/>
                <a:sym typeface="Verdana"/>
              </a:rPr>
              <a:t>Allows for user to input sunscreen SPF.</a:t>
            </a:r>
            <a:endParaRPr sz="4200">
              <a:solidFill>
                <a:srgbClr val="362936"/>
              </a:solidFill>
              <a:latin typeface="Verdana"/>
              <a:ea typeface="Verdana"/>
              <a:cs typeface="Verdana"/>
              <a:sym typeface="Verdana"/>
            </a:endParaRPr>
          </a:p>
          <a:p>
            <a:pPr indent="-495300" lvl="1" marL="1371600" marR="0" rtl="0" algn="l">
              <a:lnSpc>
                <a:spcPct val="115000"/>
              </a:lnSpc>
              <a:spcBef>
                <a:spcPts val="0"/>
              </a:spcBef>
              <a:spcAft>
                <a:spcPts val="0"/>
              </a:spcAft>
              <a:buClr>
                <a:srgbClr val="B600DA"/>
              </a:buClr>
              <a:buSzPts val="4200"/>
              <a:buFont typeface="Verdana"/>
              <a:buChar char="➢"/>
            </a:pPr>
            <a:r>
              <a:rPr lang="en-US" sz="4200">
                <a:solidFill>
                  <a:srgbClr val="362936"/>
                </a:solidFill>
                <a:latin typeface="Verdana"/>
                <a:ea typeface="Verdana"/>
                <a:cs typeface="Verdana"/>
                <a:sym typeface="Verdana"/>
              </a:rPr>
              <a:t>App tracks duration of sunscreen potency.</a:t>
            </a:r>
            <a:endParaRPr sz="4200">
              <a:solidFill>
                <a:srgbClr val="362936"/>
              </a:solidFill>
              <a:latin typeface="Verdana"/>
              <a:ea typeface="Verdana"/>
              <a:cs typeface="Verdana"/>
              <a:sym typeface="Verdana"/>
            </a:endParaRPr>
          </a:p>
        </p:txBody>
      </p:sp>
      <p:pic>
        <p:nvPicPr>
          <p:cNvPr id="113" name="Google Shape;113;p1"/>
          <p:cNvPicPr preferRelativeResize="0"/>
          <p:nvPr/>
        </p:nvPicPr>
        <p:blipFill>
          <a:blip r:embed="rId7">
            <a:alphaModFix/>
          </a:blip>
          <a:stretch>
            <a:fillRect/>
          </a:stretch>
        </p:blipFill>
        <p:spPr>
          <a:xfrm>
            <a:off x="14978075" y="6905975"/>
            <a:ext cx="9645681" cy="5990866"/>
          </a:xfrm>
          <a:prstGeom prst="rect">
            <a:avLst/>
          </a:prstGeom>
          <a:noFill/>
          <a:ln cap="flat" cmpd="thickThin" w="152400">
            <a:solidFill>
              <a:srgbClr val="FF2D3B"/>
            </a:solidFill>
            <a:prstDash val="solid"/>
            <a:miter lim="8000"/>
            <a:headEnd len="sm" w="sm" type="none"/>
            <a:tailEnd len="sm" w="sm" type="none"/>
          </a:ln>
        </p:spPr>
      </p:pic>
      <p:sp>
        <p:nvSpPr>
          <p:cNvPr id="114" name="Google Shape;114;p1"/>
          <p:cNvSpPr txBox="1"/>
          <p:nvPr/>
        </p:nvSpPr>
        <p:spPr>
          <a:xfrm>
            <a:off x="676225" y="27857100"/>
            <a:ext cx="13844100" cy="4223100"/>
          </a:xfrm>
          <a:prstGeom prst="rect">
            <a:avLst/>
          </a:prstGeom>
          <a:noFill/>
          <a:ln cap="flat" cmpd="sng" w="76200">
            <a:solidFill>
              <a:srgbClr val="FF2D3B"/>
            </a:solidFill>
            <a:prstDash val="solid"/>
            <a:round/>
            <a:headEnd len="sm" w="sm" type="none"/>
            <a:tailEnd len="sm" w="sm" type="none"/>
          </a:ln>
        </p:spPr>
        <p:txBody>
          <a:bodyPr anchorCtr="0" anchor="t" bIns="320025" lIns="91425" spcFirstLastPara="1" rIns="91425" wrap="square" tIns="320025">
            <a:noAutofit/>
          </a:bodyPr>
          <a:lstStyle/>
          <a:p>
            <a:pPr indent="-495300" lvl="0" marL="914400" marR="0" rtl="0" algn="l">
              <a:lnSpc>
                <a:spcPct val="115000"/>
              </a:lnSpc>
              <a:spcBef>
                <a:spcPts val="1200"/>
              </a:spcBef>
              <a:spcAft>
                <a:spcPts val="0"/>
              </a:spcAft>
              <a:buClr>
                <a:srgbClr val="B600DA"/>
              </a:buClr>
              <a:buSzPts val="4200"/>
              <a:buFont typeface="Verdana"/>
              <a:buChar char="❖"/>
            </a:pPr>
            <a:r>
              <a:rPr lang="en-US" sz="4200">
                <a:solidFill>
                  <a:srgbClr val="362936"/>
                </a:solidFill>
                <a:latin typeface="Verdana"/>
                <a:ea typeface="Verdana"/>
                <a:cs typeface="Verdana"/>
                <a:sym typeface="Verdana"/>
              </a:rPr>
              <a:t>EFR32BG22 Microcontroller</a:t>
            </a:r>
            <a:endParaRPr sz="4200">
              <a:solidFill>
                <a:srgbClr val="362936"/>
              </a:solidFill>
              <a:latin typeface="Verdana"/>
              <a:ea typeface="Verdana"/>
              <a:cs typeface="Verdana"/>
              <a:sym typeface="Verdana"/>
            </a:endParaRPr>
          </a:p>
          <a:p>
            <a:pPr indent="-495300" lvl="0" marL="914400" marR="0" rtl="0" algn="l">
              <a:lnSpc>
                <a:spcPct val="115000"/>
              </a:lnSpc>
              <a:spcBef>
                <a:spcPts val="0"/>
              </a:spcBef>
              <a:spcAft>
                <a:spcPts val="0"/>
              </a:spcAft>
              <a:buClr>
                <a:srgbClr val="B600DA"/>
              </a:buClr>
              <a:buSzPts val="4200"/>
              <a:buFont typeface="Verdana"/>
              <a:buChar char="❖"/>
            </a:pPr>
            <a:r>
              <a:rPr lang="en-US" sz="4200">
                <a:solidFill>
                  <a:srgbClr val="362936"/>
                </a:solidFill>
                <a:latin typeface="Verdana"/>
                <a:ea typeface="Verdana"/>
                <a:cs typeface="Verdana"/>
                <a:sym typeface="Verdana"/>
              </a:rPr>
              <a:t>Si1132 UV Sensor</a:t>
            </a:r>
            <a:endParaRPr sz="4200">
              <a:solidFill>
                <a:srgbClr val="362936"/>
              </a:solidFill>
              <a:latin typeface="Verdana"/>
              <a:ea typeface="Verdana"/>
              <a:cs typeface="Verdana"/>
              <a:sym typeface="Verdana"/>
            </a:endParaRPr>
          </a:p>
          <a:p>
            <a:pPr indent="-495300" lvl="0" marL="914400" marR="0" rtl="0" algn="l">
              <a:lnSpc>
                <a:spcPct val="115000"/>
              </a:lnSpc>
              <a:spcBef>
                <a:spcPts val="0"/>
              </a:spcBef>
              <a:spcAft>
                <a:spcPts val="0"/>
              </a:spcAft>
              <a:buClr>
                <a:srgbClr val="B600DA"/>
              </a:buClr>
              <a:buSzPts val="4200"/>
              <a:buFont typeface="Verdana"/>
              <a:buChar char="❖"/>
            </a:pPr>
            <a:r>
              <a:rPr lang="en-US" sz="4200">
                <a:solidFill>
                  <a:srgbClr val="362936"/>
                </a:solidFill>
                <a:latin typeface="Verdana"/>
                <a:ea typeface="Verdana"/>
                <a:cs typeface="Verdana"/>
                <a:sym typeface="Verdana"/>
              </a:rPr>
              <a:t>ASR00003 3.7V, 150mAh Li-Po Battery</a:t>
            </a:r>
            <a:endParaRPr sz="4200">
              <a:solidFill>
                <a:srgbClr val="362936"/>
              </a:solidFill>
              <a:latin typeface="Verdana"/>
              <a:ea typeface="Verdana"/>
              <a:cs typeface="Verdana"/>
              <a:sym typeface="Verdana"/>
            </a:endParaRPr>
          </a:p>
          <a:p>
            <a:pPr indent="-495300" lvl="0" marL="914400" marR="0" rtl="0" algn="l">
              <a:lnSpc>
                <a:spcPct val="115000"/>
              </a:lnSpc>
              <a:spcBef>
                <a:spcPts val="0"/>
              </a:spcBef>
              <a:spcAft>
                <a:spcPts val="0"/>
              </a:spcAft>
              <a:buClr>
                <a:srgbClr val="B600DA"/>
              </a:buClr>
              <a:buSzPts val="4200"/>
              <a:buFont typeface="Verdana"/>
              <a:buChar char="❖"/>
            </a:pPr>
            <a:r>
              <a:rPr lang="en-US" sz="4200">
                <a:solidFill>
                  <a:srgbClr val="362936"/>
                </a:solidFill>
                <a:latin typeface="Verdana"/>
                <a:ea typeface="Verdana"/>
                <a:cs typeface="Verdana"/>
                <a:sym typeface="Verdana"/>
              </a:rPr>
              <a:t>MCP73831 Charging IC</a:t>
            </a:r>
            <a:endParaRPr sz="4200">
              <a:solidFill>
                <a:srgbClr val="362936"/>
              </a:solidFill>
              <a:latin typeface="Verdana"/>
              <a:ea typeface="Verdana"/>
              <a:cs typeface="Verdana"/>
              <a:sym typeface="Verdana"/>
            </a:endParaRPr>
          </a:p>
          <a:p>
            <a:pPr indent="-495300" lvl="0" marL="914400" marR="0" rtl="0" algn="l">
              <a:lnSpc>
                <a:spcPct val="115000"/>
              </a:lnSpc>
              <a:spcBef>
                <a:spcPts val="0"/>
              </a:spcBef>
              <a:spcAft>
                <a:spcPts val="0"/>
              </a:spcAft>
              <a:buClr>
                <a:srgbClr val="B600DA"/>
              </a:buClr>
              <a:buSzPts val="4200"/>
              <a:buFont typeface="Verdana"/>
              <a:buChar char="❖"/>
            </a:pPr>
            <a:r>
              <a:rPr lang="en-US" sz="4200">
                <a:solidFill>
                  <a:srgbClr val="362936"/>
                </a:solidFill>
                <a:latin typeface="Verdana"/>
                <a:ea typeface="Verdana"/>
                <a:cs typeface="Verdana"/>
                <a:sym typeface="Verdana"/>
              </a:rPr>
              <a:t>NCP707CMX300TCG 3.0V Voltage Regulator</a:t>
            </a:r>
            <a:endParaRPr sz="4200">
              <a:solidFill>
                <a:srgbClr val="362936"/>
              </a:solidFill>
              <a:latin typeface="Verdana"/>
              <a:ea typeface="Verdana"/>
              <a:cs typeface="Verdana"/>
              <a:sym typeface="Verdana"/>
            </a:endParaRPr>
          </a:p>
        </p:txBody>
      </p:sp>
      <p:sp>
        <p:nvSpPr>
          <p:cNvPr id="115" name="Google Shape;115;p1"/>
          <p:cNvSpPr txBox="1"/>
          <p:nvPr/>
        </p:nvSpPr>
        <p:spPr>
          <a:xfrm>
            <a:off x="15049475" y="29467800"/>
            <a:ext cx="13844100" cy="2612400"/>
          </a:xfrm>
          <a:prstGeom prst="rect">
            <a:avLst/>
          </a:prstGeom>
          <a:noFill/>
          <a:ln cap="flat" cmpd="sng" w="76200">
            <a:solidFill>
              <a:srgbClr val="4783FF"/>
            </a:solidFill>
            <a:prstDash val="solid"/>
            <a:round/>
            <a:headEnd len="sm" w="sm" type="none"/>
            <a:tailEnd len="sm" w="sm" type="none"/>
          </a:ln>
        </p:spPr>
        <p:txBody>
          <a:bodyPr anchorCtr="0" anchor="t" bIns="320025" lIns="91425" spcFirstLastPara="1" rIns="91425" wrap="square" tIns="320025">
            <a:noAutofit/>
          </a:bodyPr>
          <a:lstStyle/>
          <a:p>
            <a:pPr indent="0" lvl="0" marL="0" marR="0" rtl="0" algn="ctr">
              <a:lnSpc>
                <a:spcPct val="115000"/>
              </a:lnSpc>
              <a:spcBef>
                <a:spcPts val="1200"/>
              </a:spcBef>
              <a:spcAft>
                <a:spcPts val="0"/>
              </a:spcAft>
              <a:buClr>
                <a:schemeClr val="dk1"/>
              </a:buClr>
              <a:buSzPts val="1100"/>
              <a:buFont typeface="Arial"/>
              <a:buNone/>
            </a:pPr>
            <a:r>
              <a:rPr lang="en-US" sz="4200">
                <a:solidFill>
                  <a:srgbClr val="362936"/>
                </a:solidFill>
                <a:latin typeface="Verdana"/>
                <a:ea typeface="Verdana"/>
                <a:cs typeface="Verdana"/>
                <a:sym typeface="Verdana"/>
              </a:rPr>
              <a:t>The system only consumes 3mA @ 3.7V when active. It is only active for 7.2% of the time. This yields an effective power co</a:t>
            </a:r>
            <a:r>
              <a:rPr lang="en-US" sz="4200">
                <a:solidFill>
                  <a:srgbClr val="362936"/>
                </a:solidFill>
                <a:latin typeface="Verdana"/>
                <a:ea typeface="Verdana"/>
                <a:cs typeface="Verdana"/>
                <a:sym typeface="Verdana"/>
              </a:rPr>
              <a:t>nsumption of 0.8mWh</a:t>
            </a:r>
            <a:endParaRPr sz="4200">
              <a:solidFill>
                <a:srgbClr val="362936"/>
              </a:solidFill>
              <a:latin typeface="Verdana"/>
              <a:ea typeface="Verdana"/>
              <a:cs typeface="Verdana"/>
              <a:sym typeface="Verdana"/>
            </a:endParaRPr>
          </a:p>
        </p:txBody>
      </p:sp>
      <p:sp>
        <p:nvSpPr>
          <p:cNvPr id="116" name="Google Shape;116;p1"/>
          <p:cNvSpPr txBox="1"/>
          <p:nvPr/>
        </p:nvSpPr>
        <p:spPr>
          <a:xfrm>
            <a:off x="29422725" y="11284038"/>
            <a:ext cx="13844100" cy="1219200"/>
          </a:xfrm>
          <a:prstGeom prst="rect">
            <a:avLst/>
          </a:prstGeom>
          <a:solidFill>
            <a:srgbClr val="4783FF"/>
          </a:solidFill>
          <a:ln cap="rnd" cmpd="sng" w="152400">
            <a:solidFill>
              <a:srgbClr val="4783FF"/>
            </a:solidFill>
            <a:prstDash val="lgDashDot"/>
            <a:bevel/>
            <a:headEnd len="sm" w="sm" type="none"/>
            <a:tailEnd len="sm" w="sm" type="none"/>
          </a:ln>
        </p:spPr>
        <p:txBody>
          <a:bodyPr anchorCtr="0" anchor="t" bIns="45700" lIns="91425" spcFirstLastPara="1" rIns="91425" wrap="square" tIns="137150">
            <a:noAutofit/>
          </a:bodyPr>
          <a:lstStyle/>
          <a:p>
            <a:pPr indent="0" lvl="0" marL="0" marR="0" rtl="0" algn="ctr">
              <a:lnSpc>
                <a:spcPct val="150000"/>
              </a:lnSpc>
              <a:spcBef>
                <a:spcPts val="1200"/>
              </a:spcBef>
              <a:spcAft>
                <a:spcPts val="0"/>
              </a:spcAft>
              <a:buClr>
                <a:schemeClr val="dk1"/>
              </a:buClr>
              <a:buSzPts val="6000"/>
              <a:buFont typeface="Arial"/>
              <a:buNone/>
            </a:pPr>
            <a:r>
              <a:rPr lang="en-US" sz="6600">
                <a:solidFill>
                  <a:schemeClr val="lt1"/>
                </a:solidFill>
                <a:latin typeface="Verdana"/>
                <a:ea typeface="Verdana"/>
                <a:cs typeface="Verdana"/>
                <a:sym typeface="Verdana"/>
              </a:rPr>
              <a:t>Mobile App</a:t>
            </a:r>
            <a:endParaRPr sz="6600">
              <a:solidFill>
                <a:schemeClr val="lt1"/>
              </a:solidFill>
              <a:latin typeface="Verdana"/>
              <a:ea typeface="Verdana"/>
              <a:cs typeface="Verdana"/>
              <a:sym typeface="Verdana"/>
            </a:endParaRPr>
          </a:p>
          <a:p>
            <a:pPr indent="0" lvl="0" marL="0" marR="0" rtl="0" algn="l">
              <a:lnSpc>
                <a:spcPct val="150000"/>
              </a:lnSpc>
              <a:spcBef>
                <a:spcPts val="1200"/>
              </a:spcBef>
              <a:spcAft>
                <a:spcPts val="0"/>
              </a:spcAft>
              <a:buClr>
                <a:schemeClr val="dk1"/>
              </a:buClr>
              <a:buSzPts val="6000"/>
              <a:buFont typeface="Arial"/>
              <a:buNone/>
            </a:pPr>
            <a:r>
              <a:t/>
            </a:r>
            <a:endParaRPr sz="6600">
              <a:solidFill>
                <a:schemeClr val="lt1"/>
              </a:solidFill>
              <a:latin typeface="Verdana"/>
              <a:ea typeface="Verdana"/>
              <a:cs typeface="Verdana"/>
              <a:sym typeface="Verdana"/>
            </a:endParaRPr>
          </a:p>
        </p:txBody>
      </p:sp>
      <p:sp>
        <p:nvSpPr>
          <p:cNvPr id="117" name="Google Shape;117;p1"/>
          <p:cNvSpPr txBox="1"/>
          <p:nvPr/>
        </p:nvSpPr>
        <p:spPr>
          <a:xfrm>
            <a:off x="29422725" y="24430500"/>
            <a:ext cx="13844100" cy="4014300"/>
          </a:xfrm>
          <a:prstGeom prst="rect">
            <a:avLst/>
          </a:prstGeom>
          <a:noFill/>
          <a:ln cap="flat" cmpd="sng" w="76200">
            <a:solidFill>
              <a:srgbClr val="FF2D3B"/>
            </a:solidFill>
            <a:prstDash val="solid"/>
            <a:round/>
            <a:headEnd len="sm" w="sm" type="none"/>
            <a:tailEnd len="sm" w="sm" type="none"/>
          </a:ln>
        </p:spPr>
        <p:txBody>
          <a:bodyPr anchorCtr="0" anchor="t" bIns="320025" lIns="91425" spcFirstLastPara="1" rIns="91425" wrap="square" tIns="320025">
            <a:noAutofit/>
          </a:bodyPr>
          <a:lstStyle/>
          <a:p>
            <a:pPr indent="-495300" lvl="0" marL="914400" marR="0" rtl="0" algn="l">
              <a:lnSpc>
                <a:spcPct val="115000"/>
              </a:lnSpc>
              <a:spcBef>
                <a:spcPts val="1200"/>
              </a:spcBef>
              <a:spcAft>
                <a:spcPts val="0"/>
              </a:spcAft>
              <a:buClr>
                <a:srgbClr val="B600DA"/>
              </a:buClr>
              <a:buSzPts val="4200"/>
              <a:buFont typeface="Verdana"/>
              <a:buChar char="❖"/>
            </a:pPr>
            <a:r>
              <a:rPr lang="en-US" sz="4200" u="sng">
                <a:solidFill>
                  <a:srgbClr val="362936"/>
                </a:solidFill>
                <a:latin typeface="Verdana"/>
                <a:ea typeface="Verdana"/>
                <a:cs typeface="Verdana"/>
                <a:sym typeface="Verdana"/>
              </a:rPr>
              <a:t>UV Index</a:t>
            </a:r>
            <a:r>
              <a:rPr lang="en-US" sz="4200">
                <a:solidFill>
                  <a:srgbClr val="362936"/>
                </a:solidFill>
                <a:latin typeface="Verdana"/>
                <a:ea typeface="Verdana"/>
                <a:cs typeface="Verdana"/>
                <a:sym typeface="Verdana"/>
              </a:rPr>
              <a:t>: measure of the level of </a:t>
            </a:r>
            <a:r>
              <a:rPr lang="en-US" sz="4200">
                <a:solidFill>
                  <a:srgbClr val="362936"/>
                </a:solidFill>
                <a:latin typeface="Verdana"/>
                <a:ea typeface="Verdana"/>
                <a:cs typeface="Verdana"/>
                <a:sym typeface="Verdana"/>
              </a:rPr>
              <a:t>Ultraviolet</a:t>
            </a:r>
            <a:r>
              <a:rPr lang="en-US" sz="4200">
                <a:solidFill>
                  <a:srgbClr val="362936"/>
                </a:solidFill>
                <a:latin typeface="Verdana"/>
                <a:ea typeface="Verdana"/>
                <a:cs typeface="Verdana"/>
                <a:sym typeface="Verdana"/>
              </a:rPr>
              <a:t> radiation from 0 to 11+.</a:t>
            </a:r>
            <a:endParaRPr sz="4200">
              <a:solidFill>
                <a:srgbClr val="362936"/>
              </a:solidFill>
              <a:latin typeface="Verdana"/>
              <a:ea typeface="Verdana"/>
              <a:cs typeface="Verdana"/>
              <a:sym typeface="Verdana"/>
            </a:endParaRPr>
          </a:p>
          <a:p>
            <a:pPr indent="-495300" lvl="0" marL="914400" marR="0" rtl="0" algn="l">
              <a:lnSpc>
                <a:spcPct val="115000"/>
              </a:lnSpc>
              <a:spcBef>
                <a:spcPts val="0"/>
              </a:spcBef>
              <a:spcAft>
                <a:spcPts val="0"/>
              </a:spcAft>
              <a:buClr>
                <a:srgbClr val="B600DA"/>
              </a:buClr>
              <a:buSzPts val="4200"/>
              <a:buFont typeface="Verdana"/>
              <a:buChar char="❖"/>
            </a:pPr>
            <a:r>
              <a:rPr lang="en-US" sz="4200" u="sng">
                <a:solidFill>
                  <a:srgbClr val="362936"/>
                </a:solidFill>
                <a:latin typeface="Verdana"/>
                <a:ea typeface="Verdana"/>
                <a:cs typeface="Verdana"/>
                <a:sym typeface="Verdana"/>
              </a:rPr>
              <a:t>SPF</a:t>
            </a:r>
            <a:r>
              <a:rPr lang="en-US" sz="4200">
                <a:solidFill>
                  <a:srgbClr val="362936"/>
                </a:solidFill>
                <a:latin typeface="Verdana"/>
                <a:ea typeface="Verdana"/>
                <a:cs typeface="Verdana"/>
                <a:sym typeface="Verdana"/>
              </a:rPr>
              <a:t>: measure of how much UV radiation a sunscreen blocks.</a:t>
            </a:r>
            <a:endParaRPr sz="4200">
              <a:solidFill>
                <a:srgbClr val="362936"/>
              </a:solidFill>
              <a:latin typeface="Verdana"/>
              <a:ea typeface="Verdana"/>
              <a:cs typeface="Verdana"/>
              <a:sym typeface="Verdana"/>
            </a:endParaRPr>
          </a:p>
          <a:p>
            <a:pPr indent="-495300" lvl="0" marL="914400" marR="0" rtl="0" algn="l">
              <a:lnSpc>
                <a:spcPct val="115000"/>
              </a:lnSpc>
              <a:spcBef>
                <a:spcPts val="0"/>
              </a:spcBef>
              <a:spcAft>
                <a:spcPts val="0"/>
              </a:spcAft>
              <a:buClr>
                <a:srgbClr val="B600DA"/>
              </a:buClr>
              <a:buSzPts val="4200"/>
              <a:buFont typeface="Verdana"/>
              <a:buChar char="❖"/>
            </a:pPr>
            <a:r>
              <a:rPr lang="en-US" sz="4200" u="sng">
                <a:solidFill>
                  <a:srgbClr val="362936"/>
                </a:solidFill>
                <a:latin typeface="Verdana"/>
                <a:ea typeface="Verdana"/>
                <a:cs typeface="Verdana"/>
                <a:sym typeface="Verdana"/>
              </a:rPr>
              <a:t>BLE</a:t>
            </a:r>
            <a:r>
              <a:rPr lang="en-US" sz="4200">
                <a:solidFill>
                  <a:srgbClr val="362936"/>
                </a:solidFill>
                <a:latin typeface="Verdana"/>
                <a:ea typeface="Verdana"/>
                <a:cs typeface="Verdana"/>
                <a:sym typeface="Verdana"/>
              </a:rPr>
              <a:t>: Bluetooth Low Energy</a:t>
            </a:r>
            <a:endParaRPr sz="4200">
              <a:solidFill>
                <a:srgbClr val="362936"/>
              </a:solidFill>
              <a:latin typeface="Verdana"/>
              <a:ea typeface="Verdana"/>
              <a:cs typeface="Verdana"/>
              <a:sym typeface="Verdana"/>
            </a:endParaRPr>
          </a:p>
        </p:txBody>
      </p:sp>
      <p:sp>
        <p:nvSpPr>
          <p:cNvPr id="118" name="Google Shape;118;p1"/>
          <p:cNvSpPr txBox="1"/>
          <p:nvPr/>
        </p:nvSpPr>
        <p:spPr>
          <a:xfrm>
            <a:off x="29422725" y="29909700"/>
            <a:ext cx="13844100" cy="1124700"/>
          </a:xfrm>
          <a:prstGeom prst="rect">
            <a:avLst/>
          </a:prstGeom>
          <a:noFill/>
          <a:ln cap="flat" cmpd="sng" w="76200">
            <a:solidFill>
              <a:srgbClr val="4783FF"/>
            </a:solidFill>
            <a:prstDash val="solid"/>
            <a:round/>
            <a:headEnd len="sm" w="sm" type="none"/>
            <a:tailEnd len="sm" w="sm" type="none"/>
          </a:ln>
        </p:spPr>
        <p:txBody>
          <a:bodyPr anchorCtr="0" anchor="t" bIns="320025" lIns="91425" spcFirstLastPara="1" rIns="91425" wrap="square" tIns="320025">
            <a:noAutofit/>
          </a:bodyPr>
          <a:lstStyle/>
          <a:p>
            <a:pPr indent="0" lvl="0" marL="0" marR="0" rtl="0" algn="ctr">
              <a:lnSpc>
                <a:spcPct val="115000"/>
              </a:lnSpc>
              <a:spcBef>
                <a:spcPts val="1200"/>
              </a:spcBef>
              <a:spcAft>
                <a:spcPts val="0"/>
              </a:spcAft>
              <a:buNone/>
            </a:pPr>
            <a:r>
              <a:rPr lang="en-US" sz="4200">
                <a:solidFill>
                  <a:srgbClr val="362936"/>
                </a:solidFill>
                <a:latin typeface="Verdana"/>
                <a:ea typeface="Verdana"/>
                <a:cs typeface="Verdana"/>
                <a:sym typeface="Verdana"/>
              </a:rPr>
              <a:t>Harbans Dhadwal, Dimitri Donetski</a:t>
            </a:r>
            <a:endParaRPr sz="4200">
              <a:solidFill>
                <a:srgbClr val="362936"/>
              </a:solidFill>
              <a:latin typeface="Verdana"/>
              <a:ea typeface="Verdana"/>
              <a:cs typeface="Verdana"/>
              <a:sym typeface="Verdana"/>
            </a:endParaRPr>
          </a:p>
        </p:txBody>
      </p:sp>
      <p:sp>
        <p:nvSpPr>
          <p:cNvPr id="119" name="Google Shape;119;p1"/>
          <p:cNvSpPr txBox="1"/>
          <p:nvPr/>
        </p:nvSpPr>
        <p:spPr>
          <a:xfrm>
            <a:off x="29422750" y="5923800"/>
            <a:ext cx="13844100" cy="1219200"/>
          </a:xfrm>
          <a:prstGeom prst="rect">
            <a:avLst/>
          </a:prstGeom>
          <a:solidFill>
            <a:srgbClr val="FF2D3B"/>
          </a:solidFill>
          <a:ln cap="rnd" cmpd="sng" w="152400">
            <a:solidFill>
              <a:srgbClr val="FF2D3B"/>
            </a:solidFill>
            <a:prstDash val="dashDot"/>
            <a:bevel/>
            <a:headEnd len="sm" w="sm" type="none"/>
            <a:tailEnd len="sm" w="sm" type="none"/>
          </a:ln>
        </p:spPr>
        <p:txBody>
          <a:bodyPr anchorCtr="0" anchor="t" bIns="45700" lIns="91425" spcFirstLastPara="1" rIns="91425" wrap="square" tIns="137150">
            <a:noAutofit/>
          </a:bodyPr>
          <a:lstStyle/>
          <a:p>
            <a:pPr indent="0" lvl="0" marL="0" marR="0" rtl="0" algn="ctr">
              <a:lnSpc>
                <a:spcPct val="150000"/>
              </a:lnSpc>
              <a:spcBef>
                <a:spcPts val="1200"/>
              </a:spcBef>
              <a:spcAft>
                <a:spcPts val="0"/>
              </a:spcAft>
              <a:buClr>
                <a:schemeClr val="dk1"/>
              </a:buClr>
              <a:buSzPts val="6000"/>
              <a:buFont typeface="Arial"/>
              <a:buNone/>
            </a:pPr>
            <a:r>
              <a:rPr lang="en-US" sz="6600">
                <a:solidFill>
                  <a:schemeClr val="lt1"/>
                </a:solidFill>
                <a:latin typeface="Verdana"/>
                <a:ea typeface="Verdana"/>
                <a:cs typeface="Verdana"/>
                <a:sym typeface="Verdana"/>
              </a:rPr>
              <a:t>BLE Functionality</a:t>
            </a:r>
            <a:endParaRPr sz="6600">
              <a:solidFill>
                <a:schemeClr val="lt1"/>
              </a:solidFill>
              <a:latin typeface="Verdana"/>
              <a:ea typeface="Verdana"/>
              <a:cs typeface="Verdana"/>
              <a:sym typeface="Verdana"/>
            </a:endParaRPr>
          </a:p>
          <a:p>
            <a:pPr indent="0" lvl="0" marL="0" marR="0" rtl="0" algn="l">
              <a:lnSpc>
                <a:spcPct val="150000"/>
              </a:lnSpc>
              <a:spcBef>
                <a:spcPts val="1200"/>
              </a:spcBef>
              <a:spcAft>
                <a:spcPts val="0"/>
              </a:spcAft>
              <a:buClr>
                <a:schemeClr val="dk1"/>
              </a:buClr>
              <a:buSzPts val="6000"/>
              <a:buFont typeface="Arial"/>
              <a:buNone/>
            </a:pPr>
            <a:r>
              <a:t/>
            </a:r>
            <a:endParaRPr sz="6600">
              <a:solidFill>
                <a:schemeClr val="lt1"/>
              </a:solidFill>
              <a:latin typeface="Verdana"/>
              <a:ea typeface="Verdana"/>
              <a:cs typeface="Verdana"/>
              <a:sym typeface="Verdana"/>
            </a:endParaRPr>
          </a:p>
        </p:txBody>
      </p:sp>
      <p:pic>
        <p:nvPicPr>
          <p:cNvPr id="120" name="Google Shape;120;p1"/>
          <p:cNvPicPr preferRelativeResize="0"/>
          <p:nvPr/>
        </p:nvPicPr>
        <p:blipFill rotWithShape="1">
          <a:blip r:embed="rId8">
            <a:alphaModFix/>
          </a:blip>
          <a:srcRect b="16909" l="0" r="11598" t="21446"/>
          <a:stretch/>
        </p:blipFill>
        <p:spPr>
          <a:xfrm>
            <a:off x="22874202" y="7109708"/>
            <a:ext cx="4053454" cy="3768678"/>
          </a:xfrm>
          <a:prstGeom prst="rect">
            <a:avLst/>
          </a:prstGeom>
          <a:noFill/>
          <a:ln cap="flat" cmpd="thinThick" w="152400">
            <a:solidFill>
              <a:srgbClr val="C715EA"/>
            </a:solidFill>
            <a:prstDash val="solid"/>
            <a:bevel/>
            <a:headEnd len="sm" w="sm" type="none"/>
            <a:tailEnd len="sm" w="sm" type="none"/>
          </a:ln>
        </p:spPr>
      </p:pic>
      <p:sp>
        <p:nvSpPr>
          <p:cNvPr id="121" name="Google Shape;121;p1"/>
          <p:cNvSpPr txBox="1"/>
          <p:nvPr/>
        </p:nvSpPr>
        <p:spPr>
          <a:xfrm>
            <a:off x="685800" y="6152400"/>
            <a:ext cx="13844100" cy="1219200"/>
          </a:xfrm>
          <a:prstGeom prst="rect">
            <a:avLst/>
          </a:prstGeom>
          <a:solidFill>
            <a:srgbClr val="B600DA">
              <a:alpha val="35290"/>
            </a:srgbClr>
          </a:solidFill>
          <a:ln>
            <a:noFill/>
          </a:ln>
        </p:spPr>
        <p:txBody>
          <a:bodyPr anchorCtr="0" anchor="t" bIns="45700" lIns="91425" spcFirstLastPara="1" rIns="91425" wrap="square" tIns="137150">
            <a:noAutofit/>
          </a:bodyPr>
          <a:lstStyle/>
          <a:p>
            <a:pPr indent="0" lvl="0" marL="0" marR="0" rtl="0" algn="ctr">
              <a:lnSpc>
                <a:spcPct val="150000"/>
              </a:lnSpc>
              <a:spcBef>
                <a:spcPts val="1200"/>
              </a:spcBef>
              <a:spcAft>
                <a:spcPts val="0"/>
              </a:spcAft>
              <a:buClr>
                <a:schemeClr val="dk1"/>
              </a:buClr>
              <a:buSzPts val="6000"/>
              <a:buFont typeface="Arial"/>
              <a:buNone/>
            </a:pPr>
            <a:r>
              <a:t/>
            </a:r>
            <a:endParaRPr sz="6600">
              <a:solidFill>
                <a:schemeClr val="lt1"/>
              </a:solidFill>
              <a:latin typeface="Verdana"/>
              <a:ea typeface="Verdana"/>
              <a:cs typeface="Verdana"/>
              <a:sym typeface="Verdana"/>
            </a:endParaRPr>
          </a:p>
          <a:p>
            <a:pPr indent="0" lvl="0" marL="0" marR="0" rtl="0" algn="ctr">
              <a:lnSpc>
                <a:spcPct val="150000"/>
              </a:lnSpc>
              <a:spcBef>
                <a:spcPts val="1200"/>
              </a:spcBef>
              <a:spcAft>
                <a:spcPts val="0"/>
              </a:spcAft>
              <a:buClr>
                <a:schemeClr val="dk1"/>
              </a:buClr>
              <a:buSzPts val="6000"/>
              <a:buFont typeface="Arial"/>
              <a:buNone/>
            </a:pPr>
            <a:r>
              <a:t/>
            </a:r>
            <a:endParaRPr sz="6600">
              <a:solidFill>
                <a:schemeClr val="lt1"/>
              </a:solidFill>
              <a:latin typeface="Verdana"/>
              <a:ea typeface="Verdana"/>
              <a:cs typeface="Verdana"/>
              <a:sym typeface="Verdana"/>
            </a:endParaRPr>
          </a:p>
        </p:txBody>
      </p:sp>
      <p:sp>
        <p:nvSpPr>
          <p:cNvPr id="122" name="Google Shape;122;p1"/>
          <p:cNvSpPr txBox="1"/>
          <p:nvPr/>
        </p:nvSpPr>
        <p:spPr>
          <a:xfrm>
            <a:off x="685800" y="5923800"/>
            <a:ext cx="13844100" cy="1219200"/>
          </a:xfrm>
          <a:prstGeom prst="rect">
            <a:avLst/>
          </a:prstGeom>
          <a:solidFill>
            <a:srgbClr val="FF2D3B"/>
          </a:solidFill>
          <a:ln cap="rnd" cmpd="sng" w="152400">
            <a:solidFill>
              <a:srgbClr val="FF2D3B"/>
            </a:solidFill>
            <a:prstDash val="lgDashDot"/>
            <a:bevel/>
            <a:headEnd len="sm" w="sm" type="none"/>
            <a:tailEnd len="sm" w="sm" type="none"/>
          </a:ln>
        </p:spPr>
        <p:txBody>
          <a:bodyPr anchorCtr="0" anchor="t" bIns="45700" lIns="91425" spcFirstLastPara="1" rIns="91425" wrap="square" tIns="137150">
            <a:noAutofit/>
          </a:bodyPr>
          <a:lstStyle/>
          <a:p>
            <a:pPr indent="0" lvl="0" marL="0" marR="0" rtl="0" algn="ctr">
              <a:lnSpc>
                <a:spcPct val="150000"/>
              </a:lnSpc>
              <a:spcBef>
                <a:spcPts val="1200"/>
              </a:spcBef>
              <a:spcAft>
                <a:spcPts val="0"/>
              </a:spcAft>
              <a:buClr>
                <a:schemeClr val="dk1"/>
              </a:buClr>
              <a:buSzPts val="6000"/>
              <a:buFont typeface="Arial"/>
              <a:buNone/>
            </a:pPr>
            <a:r>
              <a:rPr lang="en-US" sz="6600">
                <a:solidFill>
                  <a:schemeClr val="lt1"/>
                </a:solidFill>
                <a:latin typeface="Verdana"/>
                <a:ea typeface="Verdana"/>
                <a:cs typeface="Verdana"/>
                <a:sym typeface="Verdana"/>
              </a:rPr>
              <a:t>Abstract</a:t>
            </a:r>
            <a:endParaRPr sz="6600">
              <a:solidFill>
                <a:schemeClr val="lt1"/>
              </a:solidFill>
              <a:latin typeface="Verdana"/>
              <a:ea typeface="Verdana"/>
              <a:cs typeface="Verdana"/>
              <a:sym typeface="Verdana"/>
            </a:endParaRPr>
          </a:p>
        </p:txBody>
      </p:sp>
      <p:sp>
        <p:nvSpPr>
          <p:cNvPr id="123" name="Google Shape;123;p1"/>
          <p:cNvSpPr txBox="1"/>
          <p:nvPr/>
        </p:nvSpPr>
        <p:spPr>
          <a:xfrm>
            <a:off x="685800" y="13350240"/>
            <a:ext cx="13844100" cy="1216200"/>
          </a:xfrm>
          <a:prstGeom prst="rect">
            <a:avLst/>
          </a:prstGeom>
          <a:solidFill>
            <a:srgbClr val="B600DA">
              <a:alpha val="35290"/>
            </a:srgbClr>
          </a:solidFill>
          <a:ln>
            <a:noFill/>
          </a:ln>
        </p:spPr>
        <p:txBody>
          <a:bodyPr anchorCtr="0" anchor="t" bIns="45700" lIns="91425" spcFirstLastPara="1" rIns="91425" wrap="square" tIns="137150">
            <a:noAutofit/>
          </a:bodyPr>
          <a:lstStyle/>
          <a:p>
            <a:pPr indent="0" lvl="0" marL="0" marR="0" rtl="0" algn="ctr">
              <a:lnSpc>
                <a:spcPct val="150000"/>
              </a:lnSpc>
              <a:spcBef>
                <a:spcPts val="1200"/>
              </a:spcBef>
              <a:spcAft>
                <a:spcPts val="0"/>
              </a:spcAft>
              <a:buClr>
                <a:schemeClr val="dk1"/>
              </a:buClr>
              <a:buSzPts val="6000"/>
              <a:buFont typeface="Arial"/>
              <a:buNone/>
            </a:pPr>
            <a:r>
              <a:t/>
            </a:r>
            <a:endParaRPr sz="6600">
              <a:solidFill>
                <a:schemeClr val="lt1"/>
              </a:solidFill>
              <a:latin typeface="Verdana"/>
              <a:ea typeface="Verdana"/>
              <a:cs typeface="Verdana"/>
              <a:sym typeface="Verdana"/>
            </a:endParaRPr>
          </a:p>
          <a:p>
            <a:pPr indent="0" lvl="0" marL="0" marR="0" rtl="0" algn="ctr">
              <a:lnSpc>
                <a:spcPct val="150000"/>
              </a:lnSpc>
              <a:spcBef>
                <a:spcPts val="1200"/>
              </a:spcBef>
              <a:spcAft>
                <a:spcPts val="0"/>
              </a:spcAft>
              <a:buClr>
                <a:schemeClr val="dk1"/>
              </a:buClr>
              <a:buSzPts val="6000"/>
              <a:buFont typeface="Arial"/>
              <a:buNone/>
            </a:pPr>
            <a:r>
              <a:t/>
            </a:r>
            <a:endParaRPr sz="6600">
              <a:solidFill>
                <a:schemeClr val="lt1"/>
              </a:solidFill>
              <a:latin typeface="Verdana"/>
              <a:ea typeface="Verdana"/>
              <a:cs typeface="Verdana"/>
              <a:sym typeface="Verdana"/>
            </a:endParaRPr>
          </a:p>
          <a:p>
            <a:pPr indent="0" lvl="0" marL="0" marR="0" rtl="0" algn="ctr">
              <a:lnSpc>
                <a:spcPct val="150000"/>
              </a:lnSpc>
              <a:spcBef>
                <a:spcPts val="1200"/>
              </a:spcBef>
              <a:spcAft>
                <a:spcPts val="0"/>
              </a:spcAft>
              <a:buClr>
                <a:schemeClr val="dk1"/>
              </a:buClr>
              <a:buSzPts val="6000"/>
              <a:buFont typeface="Arial"/>
              <a:buNone/>
            </a:pPr>
            <a:r>
              <a:t/>
            </a:r>
            <a:endParaRPr sz="6600">
              <a:solidFill>
                <a:schemeClr val="lt1"/>
              </a:solidFill>
              <a:latin typeface="Verdana"/>
              <a:ea typeface="Verdana"/>
              <a:cs typeface="Verdana"/>
              <a:sym typeface="Verdana"/>
            </a:endParaRPr>
          </a:p>
        </p:txBody>
      </p:sp>
      <p:sp>
        <p:nvSpPr>
          <p:cNvPr id="124" name="Google Shape;124;p1"/>
          <p:cNvSpPr txBox="1"/>
          <p:nvPr/>
        </p:nvSpPr>
        <p:spPr>
          <a:xfrm>
            <a:off x="685800" y="26878800"/>
            <a:ext cx="13844100" cy="1219200"/>
          </a:xfrm>
          <a:prstGeom prst="rect">
            <a:avLst/>
          </a:prstGeom>
          <a:solidFill>
            <a:srgbClr val="B600DA">
              <a:alpha val="35290"/>
            </a:srgbClr>
          </a:solidFill>
          <a:ln>
            <a:noFill/>
          </a:ln>
        </p:spPr>
        <p:txBody>
          <a:bodyPr anchorCtr="0" anchor="t" bIns="45700" lIns="91425" spcFirstLastPara="1" rIns="91425" wrap="square" tIns="137150">
            <a:noAutofit/>
          </a:bodyPr>
          <a:lstStyle/>
          <a:p>
            <a:pPr indent="0" lvl="0" marL="0" marR="0" rtl="0" algn="l">
              <a:lnSpc>
                <a:spcPct val="150000"/>
              </a:lnSpc>
              <a:spcBef>
                <a:spcPts val="1200"/>
              </a:spcBef>
              <a:spcAft>
                <a:spcPts val="0"/>
              </a:spcAft>
              <a:buClr>
                <a:schemeClr val="dk1"/>
              </a:buClr>
              <a:buSzPts val="6000"/>
              <a:buFont typeface="Arial"/>
              <a:buNone/>
            </a:pPr>
            <a:r>
              <a:t/>
            </a:r>
            <a:endParaRPr sz="6600">
              <a:solidFill>
                <a:schemeClr val="lt1"/>
              </a:solidFill>
              <a:latin typeface="Verdana"/>
              <a:ea typeface="Verdana"/>
              <a:cs typeface="Verdana"/>
              <a:sym typeface="Verdana"/>
            </a:endParaRPr>
          </a:p>
          <a:p>
            <a:pPr indent="0" lvl="0" marL="0" marR="0" rtl="0" algn="ctr">
              <a:lnSpc>
                <a:spcPct val="150000"/>
              </a:lnSpc>
              <a:spcBef>
                <a:spcPts val="1200"/>
              </a:spcBef>
              <a:spcAft>
                <a:spcPts val="0"/>
              </a:spcAft>
              <a:buClr>
                <a:schemeClr val="dk1"/>
              </a:buClr>
              <a:buSzPts val="6000"/>
              <a:buFont typeface="Arial"/>
              <a:buNone/>
            </a:pPr>
            <a:r>
              <a:t/>
            </a:r>
            <a:endParaRPr sz="6600">
              <a:solidFill>
                <a:schemeClr val="lt1"/>
              </a:solidFill>
              <a:latin typeface="Verdana"/>
              <a:ea typeface="Verdana"/>
              <a:cs typeface="Verdana"/>
              <a:sym typeface="Verdana"/>
            </a:endParaRPr>
          </a:p>
          <a:p>
            <a:pPr indent="0" lvl="0" marL="0" marR="0" rtl="0" algn="ctr">
              <a:lnSpc>
                <a:spcPct val="150000"/>
              </a:lnSpc>
              <a:spcBef>
                <a:spcPts val="1200"/>
              </a:spcBef>
              <a:spcAft>
                <a:spcPts val="0"/>
              </a:spcAft>
              <a:buClr>
                <a:schemeClr val="dk1"/>
              </a:buClr>
              <a:buSzPts val="6000"/>
              <a:buFont typeface="Arial"/>
              <a:buNone/>
            </a:pPr>
            <a:r>
              <a:t/>
            </a:r>
            <a:endParaRPr sz="6600">
              <a:solidFill>
                <a:schemeClr val="lt1"/>
              </a:solidFill>
              <a:latin typeface="Verdana"/>
              <a:ea typeface="Verdana"/>
              <a:cs typeface="Verdana"/>
              <a:sym typeface="Verdana"/>
            </a:endParaRPr>
          </a:p>
        </p:txBody>
      </p:sp>
      <p:sp>
        <p:nvSpPr>
          <p:cNvPr id="125" name="Google Shape;125;p1"/>
          <p:cNvSpPr txBox="1"/>
          <p:nvPr/>
        </p:nvSpPr>
        <p:spPr>
          <a:xfrm>
            <a:off x="15049475" y="28461900"/>
            <a:ext cx="13844100" cy="1219200"/>
          </a:xfrm>
          <a:prstGeom prst="rect">
            <a:avLst/>
          </a:prstGeom>
          <a:solidFill>
            <a:srgbClr val="B600DA">
              <a:alpha val="35290"/>
            </a:srgbClr>
          </a:solidFill>
          <a:ln>
            <a:noFill/>
          </a:ln>
        </p:spPr>
        <p:txBody>
          <a:bodyPr anchorCtr="0" anchor="t" bIns="45700" lIns="91425" spcFirstLastPara="1" rIns="91425" wrap="square" tIns="137150">
            <a:noAutofit/>
          </a:bodyPr>
          <a:lstStyle/>
          <a:p>
            <a:pPr indent="0" lvl="0" marL="0" marR="0" rtl="0" algn="l">
              <a:lnSpc>
                <a:spcPct val="150000"/>
              </a:lnSpc>
              <a:spcBef>
                <a:spcPts val="1200"/>
              </a:spcBef>
              <a:spcAft>
                <a:spcPts val="0"/>
              </a:spcAft>
              <a:buClr>
                <a:schemeClr val="dk1"/>
              </a:buClr>
              <a:buSzPts val="6000"/>
              <a:buFont typeface="Arial"/>
              <a:buNone/>
            </a:pPr>
            <a:r>
              <a:t/>
            </a:r>
            <a:endParaRPr sz="6600">
              <a:solidFill>
                <a:schemeClr val="lt1"/>
              </a:solidFill>
              <a:latin typeface="Verdana"/>
              <a:ea typeface="Verdana"/>
              <a:cs typeface="Verdana"/>
              <a:sym typeface="Verdana"/>
            </a:endParaRPr>
          </a:p>
          <a:p>
            <a:pPr indent="0" lvl="0" marL="0" marR="0" rtl="0" algn="ctr">
              <a:lnSpc>
                <a:spcPct val="150000"/>
              </a:lnSpc>
              <a:spcBef>
                <a:spcPts val="1200"/>
              </a:spcBef>
              <a:spcAft>
                <a:spcPts val="0"/>
              </a:spcAft>
              <a:buClr>
                <a:schemeClr val="dk1"/>
              </a:buClr>
              <a:buSzPts val="6000"/>
              <a:buFont typeface="Arial"/>
              <a:buNone/>
            </a:pPr>
            <a:r>
              <a:t/>
            </a:r>
            <a:endParaRPr sz="6600">
              <a:solidFill>
                <a:schemeClr val="lt1"/>
              </a:solidFill>
              <a:latin typeface="Verdana"/>
              <a:ea typeface="Verdana"/>
              <a:cs typeface="Verdana"/>
              <a:sym typeface="Verdana"/>
            </a:endParaRPr>
          </a:p>
        </p:txBody>
      </p:sp>
      <p:sp>
        <p:nvSpPr>
          <p:cNvPr id="126" name="Google Shape;126;p1"/>
          <p:cNvSpPr txBox="1"/>
          <p:nvPr/>
        </p:nvSpPr>
        <p:spPr>
          <a:xfrm>
            <a:off x="29422725" y="28940760"/>
            <a:ext cx="13844100" cy="1219200"/>
          </a:xfrm>
          <a:prstGeom prst="rect">
            <a:avLst/>
          </a:prstGeom>
          <a:solidFill>
            <a:srgbClr val="B600DA">
              <a:alpha val="35290"/>
            </a:srgbClr>
          </a:solidFill>
          <a:ln>
            <a:noFill/>
          </a:ln>
        </p:spPr>
        <p:txBody>
          <a:bodyPr anchorCtr="0" anchor="t" bIns="45700" lIns="91425" spcFirstLastPara="1" rIns="91425" wrap="square" tIns="137150">
            <a:noAutofit/>
          </a:bodyPr>
          <a:lstStyle/>
          <a:p>
            <a:pPr indent="0" lvl="0" marL="0" marR="0" rtl="0" algn="l">
              <a:lnSpc>
                <a:spcPct val="150000"/>
              </a:lnSpc>
              <a:spcBef>
                <a:spcPts val="1200"/>
              </a:spcBef>
              <a:spcAft>
                <a:spcPts val="0"/>
              </a:spcAft>
              <a:buClr>
                <a:schemeClr val="dk1"/>
              </a:buClr>
              <a:buSzPts val="6000"/>
              <a:buFont typeface="Arial"/>
              <a:buNone/>
            </a:pPr>
            <a:r>
              <a:t/>
            </a:r>
            <a:endParaRPr sz="6600">
              <a:solidFill>
                <a:schemeClr val="lt1"/>
              </a:solidFill>
              <a:latin typeface="Verdana"/>
              <a:ea typeface="Verdana"/>
              <a:cs typeface="Verdana"/>
              <a:sym typeface="Verdana"/>
            </a:endParaRPr>
          </a:p>
        </p:txBody>
      </p:sp>
      <p:sp>
        <p:nvSpPr>
          <p:cNvPr id="127" name="Google Shape;127;p1"/>
          <p:cNvSpPr txBox="1"/>
          <p:nvPr/>
        </p:nvSpPr>
        <p:spPr>
          <a:xfrm>
            <a:off x="29422725" y="23454360"/>
            <a:ext cx="13844100" cy="1219200"/>
          </a:xfrm>
          <a:prstGeom prst="rect">
            <a:avLst/>
          </a:prstGeom>
          <a:solidFill>
            <a:srgbClr val="B600DA">
              <a:alpha val="35290"/>
            </a:srgbClr>
          </a:solidFill>
          <a:ln>
            <a:noFill/>
          </a:ln>
        </p:spPr>
        <p:txBody>
          <a:bodyPr anchorCtr="0" anchor="t" bIns="45700" lIns="91425" spcFirstLastPara="1" rIns="91425" wrap="square" tIns="137150">
            <a:noAutofit/>
          </a:bodyPr>
          <a:lstStyle/>
          <a:p>
            <a:pPr indent="0" lvl="0" marL="0" marR="0" rtl="0" algn="ctr">
              <a:lnSpc>
                <a:spcPct val="150000"/>
              </a:lnSpc>
              <a:spcBef>
                <a:spcPts val="1200"/>
              </a:spcBef>
              <a:spcAft>
                <a:spcPts val="0"/>
              </a:spcAft>
              <a:buClr>
                <a:schemeClr val="dk1"/>
              </a:buClr>
              <a:buSzPts val="6000"/>
              <a:buFont typeface="Arial"/>
              <a:buNone/>
            </a:pPr>
            <a:r>
              <a:rPr lang="en-US" sz="6600">
                <a:solidFill>
                  <a:schemeClr val="lt1"/>
                </a:solidFill>
                <a:latin typeface="Verdana"/>
                <a:ea typeface="Verdana"/>
                <a:cs typeface="Verdana"/>
                <a:sym typeface="Verdana"/>
              </a:rPr>
              <a:t>t</a:t>
            </a:r>
            <a:endParaRPr sz="6600">
              <a:solidFill>
                <a:schemeClr val="lt1"/>
              </a:solidFill>
              <a:latin typeface="Verdana"/>
              <a:ea typeface="Verdana"/>
              <a:cs typeface="Verdana"/>
              <a:sym typeface="Verdana"/>
            </a:endParaRPr>
          </a:p>
          <a:p>
            <a:pPr indent="0" lvl="0" marL="0" marR="0" rtl="0" algn="ctr">
              <a:lnSpc>
                <a:spcPct val="150000"/>
              </a:lnSpc>
              <a:spcBef>
                <a:spcPts val="1200"/>
              </a:spcBef>
              <a:spcAft>
                <a:spcPts val="0"/>
              </a:spcAft>
              <a:buClr>
                <a:schemeClr val="dk1"/>
              </a:buClr>
              <a:buSzPts val="6000"/>
              <a:buFont typeface="Arial"/>
              <a:buNone/>
            </a:pPr>
            <a:r>
              <a:t/>
            </a:r>
            <a:endParaRPr sz="6600">
              <a:solidFill>
                <a:schemeClr val="lt1"/>
              </a:solidFill>
              <a:latin typeface="Verdana"/>
              <a:ea typeface="Verdana"/>
              <a:cs typeface="Verdana"/>
              <a:sym typeface="Verdana"/>
            </a:endParaRPr>
          </a:p>
          <a:p>
            <a:pPr indent="0" lvl="0" marL="0" marR="0" rtl="0" algn="ctr">
              <a:lnSpc>
                <a:spcPct val="150000"/>
              </a:lnSpc>
              <a:spcBef>
                <a:spcPts val="1200"/>
              </a:spcBef>
              <a:spcAft>
                <a:spcPts val="0"/>
              </a:spcAft>
              <a:buClr>
                <a:schemeClr val="dk1"/>
              </a:buClr>
              <a:buSzPts val="6000"/>
              <a:buFont typeface="Arial"/>
              <a:buNone/>
            </a:pPr>
            <a:r>
              <a:t/>
            </a:r>
            <a:endParaRPr sz="6600">
              <a:solidFill>
                <a:schemeClr val="lt1"/>
              </a:solidFill>
              <a:latin typeface="Verdana"/>
              <a:ea typeface="Verdana"/>
              <a:cs typeface="Verdana"/>
              <a:sym typeface="Verdana"/>
            </a:endParaRPr>
          </a:p>
        </p:txBody>
      </p:sp>
      <p:sp>
        <p:nvSpPr>
          <p:cNvPr id="128" name="Google Shape;128;p1"/>
          <p:cNvSpPr txBox="1"/>
          <p:nvPr/>
        </p:nvSpPr>
        <p:spPr>
          <a:xfrm>
            <a:off x="685800" y="13137750"/>
            <a:ext cx="13844100" cy="1219200"/>
          </a:xfrm>
          <a:prstGeom prst="rect">
            <a:avLst/>
          </a:prstGeom>
          <a:solidFill>
            <a:srgbClr val="4783FF"/>
          </a:solidFill>
          <a:ln cap="rnd" cmpd="sng" w="152400">
            <a:solidFill>
              <a:srgbClr val="4783FF"/>
            </a:solidFill>
            <a:prstDash val="dashDot"/>
            <a:bevel/>
            <a:headEnd len="sm" w="sm" type="none"/>
            <a:tailEnd len="sm" w="sm" type="none"/>
          </a:ln>
        </p:spPr>
        <p:txBody>
          <a:bodyPr anchorCtr="0" anchor="t" bIns="45700" lIns="91425" spcFirstLastPara="1" rIns="91425" wrap="square" tIns="137150">
            <a:noAutofit/>
          </a:bodyPr>
          <a:lstStyle/>
          <a:p>
            <a:pPr indent="0" lvl="0" marL="0" marR="0" rtl="0" algn="ctr">
              <a:lnSpc>
                <a:spcPct val="150000"/>
              </a:lnSpc>
              <a:spcBef>
                <a:spcPts val="1200"/>
              </a:spcBef>
              <a:spcAft>
                <a:spcPts val="0"/>
              </a:spcAft>
              <a:buClr>
                <a:schemeClr val="dk1"/>
              </a:buClr>
              <a:buSzPts val="6000"/>
              <a:buFont typeface="Arial"/>
              <a:buNone/>
            </a:pPr>
            <a:r>
              <a:rPr lang="en-US" sz="6600">
                <a:solidFill>
                  <a:schemeClr val="lt1"/>
                </a:solidFill>
                <a:latin typeface="Verdana"/>
                <a:ea typeface="Verdana"/>
                <a:cs typeface="Verdana"/>
                <a:sym typeface="Verdana"/>
              </a:rPr>
              <a:t>Objective</a:t>
            </a:r>
            <a:endParaRPr sz="6600">
              <a:solidFill>
                <a:schemeClr val="lt1"/>
              </a:solidFill>
              <a:latin typeface="Verdana"/>
              <a:ea typeface="Verdana"/>
              <a:cs typeface="Verdana"/>
              <a:sym typeface="Verdana"/>
            </a:endParaRPr>
          </a:p>
          <a:p>
            <a:pPr indent="0" lvl="0" marL="0" marR="0" rtl="0" algn="l">
              <a:lnSpc>
                <a:spcPct val="150000"/>
              </a:lnSpc>
              <a:spcBef>
                <a:spcPts val="1200"/>
              </a:spcBef>
              <a:spcAft>
                <a:spcPts val="0"/>
              </a:spcAft>
              <a:buClr>
                <a:schemeClr val="dk1"/>
              </a:buClr>
              <a:buSzPts val="6000"/>
              <a:buFont typeface="Arial"/>
              <a:buNone/>
            </a:pPr>
            <a:r>
              <a:t/>
            </a:r>
            <a:endParaRPr sz="7200">
              <a:solidFill>
                <a:schemeClr val="lt1"/>
              </a:solidFill>
              <a:latin typeface="Verdana"/>
              <a:ea typeface="Verdana"/>
              <a:cs typeface="Verdana"/>
              <a:sym typeface="Verdana"/>
            </a:endParaRPr>
          </a:p>
        </p:txBody>
      </p:sp>
      <p:sp>
        <p:nvSpPr>
          <p:cNvPr id="129" name="Google Shape;129;p1"/>
          <p:cNvSpPr txBox="1"/>
          <p:nvPr/>
        </p:nvSpPr>
        <p:spPr>
          <a:xfrm>
            <a:off x="676225" y="26637900"/>
            <a:ext cx="13844100" cy="1219200"/>
          </a:xfrm>
          <a:prstGeom prst="rect">
            <a:avLst/>
          </a:prstGeom>
          <a:solidFill>
            <a:srgbClr val="FF2D3B"/>
          </a:solidFill>
          <a:ln cap="rnd" cmpd="sng" w="152400">
            <a:solidFill>
              <a:srgbClr val="FF2D3B"/>
            </a:solidFill>
            <a:prstDash val="lgDashDot"/>
            <a:bevel/>
            <a:headEnd len="sm" w="sm" type="none"/>
            <a:tailEnd len="sm" w="sm" type="none"/>
          </a:ln>
        </p:spPr>
        <p:txBody>
          <a:bodyPr anchorCtr="0" anchor="t" bIns="45700" lIns="91425" spcFirstLastPara="1" rIns="91425" wrap="square" tIns="137150">
            <a:noAutofit/>
          </a:bodyPr>
          <a:lstStyle/>
          <a:p>
            <a:pPr indent="0" lvl="0" marL="0" marR="0" rtl="0" algn="ctr">
              <a:lnSpc>
                <a:spcPct val="150000"/>
              </a:lnSpc>
              <a:spcBef>
                <a:spcPts val="1200"/>
              </a:spcBef>
              <a:spcAft>
                <a:spcPts val="0"/>
              </a:spcAft>
              <a:buClr>
                <a:schemeClr val="dk1"/>
              </a:buClr>
              <a:buSzPts val="6000"/>
              <a:buFont typeface="Arial"/>
              <a:buNone/>
            </a:pPr>
            <a:r>
              <a:rPr lang="en-US" sz="6600">
                <a:solidFill>
                  <a:schemeClr val="lt1"/>
                </a:solidFill>
                <a:latin typeface="Verdana"/>
                <a:ea typeface="Verdana"/>
                <a:cs typeface="Verdana"/>
                <a:sym typeface="Verdana"/>
              </a:rPr>
              <a:t>Primary Components</a:t>
            </a:r>
            <a:endParaRPr sz="6600">
              <a:solidFill>
                <a:schemeClr val="lt1"/>
              </a:solidFill>
              <a:latin typeface="Verdana"/>
              <a:ea typeface="Verdana"/>
              <a:cs typeface="Verdana"/>
              <a:sym typeface="Verdana"/>
            </a:endParaRPr>
          </a:p>
        </p:txBody>
      </p:sp>
      <p:sp>
        <p:nvSpPr>
          <p:cNvPr id="130" name="Google Shape;130;p1"/>
          <p:cNvSpPr txBox="1"/>
          <p:nvPr/>
        </p:nvSpPr>
        <p:spPr>
          <a:xfrm>
            <a:off x="15049475" y="28248600"/>
            <a:ext cx="13844100" cy="1219200"/>
          </a:xfrm>
          <a:prstGeom prst="rect">
            <a:avLst/>
          </a:prstGeom>
          <a:solidFill>
            <a:srgbClr val="4783FF"/>
          </a:solidFill>
          <a:ln cap="rnd" cmpd="sng" w="152400">
            <a:solidFill>
              <a:srgbClr val="4783FF"/>
            </a:solidFill>
            <a:prstDash val="lgDashDot"/>
            <a:bevel/>
            <a:headEnd len="sm" w="sm" type="none"/>
            <a:tailEnd len="sm" w="sm" type="none"/>
          </a:ln>
        </p:spPr>
        <p:txBody>
          <a:bodyPr anchorCtr="0" anchor="t" bIns="45700" lIns="91425" spcFirstLastPara="1" rIns="91425" wrap="square" tIns="137150">
            <a:noAutofit/>
          </a:bodyPr>
          <a:lstStyle/>
          <a:p>
            <a:pPr indent="0" lvl="0" marL="0" marR="0" rtl="0" algn="ctr">
              <a:lnSpc>
                <a:spcPct val="150000"/>
              </a:lnSpc>
              <a:spcBef>
                <a:spcPts val="1200"/>
              </a:spcBef>
              <a:spcAft>
                <a:spcPts val="0"/>
              </a:spcAft>
              <a:buClr>
                <a:schemeClr val="dk1"/>
              </a:buClr>
              <a:buSzPts val="6000"/>
              <a:buFont typeface="Arial"/>
              <a:buNone/>
            </a:pPr>
            <a:r>
              <a:rPr lang="en-US" sz="6600">
                <a:solidFill>
                  <a:schemeClr val="lt1"/>
                </a:solidFill>
                <a:latin typeface="Verdana"/>
                <a:ea typeface="Verdana"/>
                <a:cs typeface="Verdana"/>
                <a:sym typeface="Verdana"/>
              </a:rPr>
              <a:t>Power Consumption</a:t>
            </a:r>
            <a:endParaRPr sz="6600">
              <a:solidFill>
                <a:schemeClr val="lt1"/>
              </a:solidFill>
              <a:latin typeface="Verdana"/>
              <a:ea typeface="Verdana"/>
              <a:cs typeface="Verdana"/>
              <a:sym typeface="Verdana"/>
            </a:endParaRPr>
          </a:p>
          <a:p>
            <a:pPr indent="0" lvl="0" marL="0" marR="0" rtl="0" algn="l">
              <a:lnSpc>
                <a:spcPct val="150000"/>
              </a:lnSpc>
              <a:spcBef>
                <a:spcPts val="1200"/>
              </a:spcBef>
              <a:spcAft>
                <a:spcPts val="0"/>
              </a:spcAft>
              <a:buClr>
                <a:schemeClr val="dk1"/>
              </a:buClr>
              <a:buSzPts val="6000"/>
              <a:buFont typeface="Arial"/>
              <a:buNone/>
            </a:pPr>
            <a:r>
              <a:t/>
            </a:r>
            <a:endParaRPr sz="6600">
              <a:solidFill>
                <a:schemeClr val="lt1"/>
              </a:solidFill>
              <a:latin typeface="Verdana"/>
              <a:ea typeface="Verdana"/>
              <a:cs typeface="Verdana"/>
              <a:sym typeface="Verdana"/>
            </a:endParaRPr>
          </a:p>
        </p:txBody>
      </p:sp>
      <p:sp>
        <p:nvSpPr>
          <p:cNvPr id="131" name="Google Shape;131;p1"/>
          <p:cNvSpPr txBox="1"/>
          <p:nvPr/>
        </p:nvSpPr>
        <p:spPr>
          <a:xfrm>
            <a:off x="29422725" y="28690488"/>
            <a:ext cx="13844100" cy="1219200"/>
          </a:xfrm>
          <a:prstGeom prst="rect">
            <a:avLst/>
          </a:prstGeom>
          <a:solidFill>
            <a:srgbClr val="4783FF"/>
          </a:solidFill>
          <a:ln cap="rnd" cmpd="sng" w="152400">
            <a:solidFill>
              <a:srgbClr val="4783FF"/>
            </a:solidFill>
            <a:prstDash val="lgDashDot"/>
            <a:bevel/>
            <a:headEnd len="sm" w="sm" type="none"/>
            <a:tailEnd len="sm" w="sm" type="none"/>
          </a:ln>
        </p:spPr>
        <p:txBody>
          <a:bodyPr anchorCtr="0" anchor="t" bIns="45700" lIns="91425" spcFirstLastPara="1" rIns="91425" wrap="square" tIns="137150">
            <a:noAutofit/>
          </a:bodyPr>
          <a:lstStyle/>
          <a:p>
            <a:pPr indent="0" lvl="0" marL="0" marR="0" rtl="0" algn="ctr">
              <a:lnSpc>
                <a:spcPct val="150000"/>
              </a:lnSpc>
              <a:spcBef>
                <a:spcPts val="1200"/>
              </a:spcBef>
              <a:spcAft>
                <a:spcPts val="0"/>
              </a:spcAft>
              <a:buClr>
                <a:schemeClr val="dk1"/>
              </a:buClr>
              <a:buSzPts val="6000"/>
              <a:buFont typeface="Arial"/>
              <a:buNone/>
            </a:pPr>
            <a:r>
              <a:rPr lang="en-US" sz="6600">
                <a:solidFill>
                  <a:schemeClr val="lt1"/>
                </a:solidFill>
                <a:latin typeface="Verdana"/>
                <a:ea typeface="Verdana"/>
                <a:cs typeface="Verdana"/>
                <a:sym typeface="Verdana"/>
              </a:rPr>
              <a:t>Acknowledgement</a:t>
            </a:r>
            <a:endParaRPr sz="6600">
              <a:solidFill>
                <a:schemeClr val="lt1"/>
              </a:solidFill>
              <a:latin typeface="Verdana"/>
              <a:ea typeface="Verdana"/>
              <a:cs typeface="Verdana"/>
              <a:sym typeface="Verdana"/>
            </a:endParaRPr>
          </a:p>
        </p:txBody>
      </p:sp>
      <p:sp>
        <p:nvSpPr>
          <p:cNvPr id="132" name="Google Shape;132;p1"/>
          <p:cNvSpPr txBox="1"/>
          <p:nvPr/>
        </p:nvSpPr>
        <p:spPr>
          <a:xfrm>
            <a:off x="29422725" y="23211300"/>
            <a:ext cx="13844100" cy="1219200"/>
          </a:xfrm>
          <a:prstGeom prst="rect">
            <a:avLst/>
          </a:prstGeom>
          <a:solidFill>
            <a:srgbClr val="FF2D3B"/>
          </a:solidFill>
          <a:ln cap="rnd" cmpd="sng" w="152400">
            <a:solidFill>
              <a:srgbClr val="FF2D3B"/>
            </a:solidFill>
            <a:prstDash val="lgDashDot"/>
            <a:bevel/>
            <a:headEnd len="sm" w="sm" type="none"/>
            <a:tailEnd len="sm" w="sm" type="none"/>
          </a:ln>
        </p:spPr>
        <p:txBody>
          <a:bodyPr anchorCtr="0" anchor="t" bIns="45700" lIns="91425" spcFirstLastPara="1" rIns="91425" wrap="square" tIns="137150">
            <a:noAutofit/>
          </a:bodyPr>
          <a:lstStyle/>
          <a:p>
            <a:pPr indent="0" lvl="0" marL="0" marR="0" rtl="0" algn="ctr">
              <a:lnSpc>
                <a:spcPct val="150000"/>
              </a:lnSpc>
              <a:spcBef>
                <a:spcPts val="1200"/>
              </a:spcBef>
              <a:spcAft>
                <a:spcPts val="0"/>
              </a:spcAft>
              <a:buClr>
                <a:schemeClr val="dk1"/>
              </a:buClr>
              <a:buSzPts val="6000"/>
              <a:buFont typeface="Arial"/>
              <a:buNone/>
            </a:pPr>
            <a:r>
              <a:rPr lang="en-US" sz="6600">
                <a:solidFill>
                  <a:schemeClr val="lt1"/>
                </a:solidFill>
                <a:latin typeface="Verdana"/>
                <a:ea typeface="Verdana"/>
                <a:cs typeface="Verdana"/>
                <a:sym typeface="Verdana"/>
              </a:rPr>
              <a:t>Glossary</a:t>
            </a:r>
            <a:endParaRPr sz="6600">
              <a:solidFill>
                <a:schemeClr val="lt1"/>
              </a:solidFill>
              <a:latin typeface="Verdana"/>
              <a:ea typeface="Verdana"/>
              <a:cs typeface="Verdana"/>
              <a:sym typeface="Verdana"/>
            </a:endParaRPr>
          </a:p>
          <a:p>
            <a:pPr indent="0" lvl="0" marL="0" marR="0" rtl="0" algn="l">
              <a:lnSpc>
                <a:spcPct val="150000"/>
              </a:lnSpc>
              <a:spcBef>
                <a:spcPts val="1200"/>
              </a:spcBef>
              <a:spcAft>
                <a:spcPts val="0"/>
              </a:spcAft>
              <a:buClr>
                <a:schemeClr val="dk1"/>
              </a:buClr>
              <a:buSzPts val="6000"/>
              <a:buFont typeface="Arial"/>
              <a:buNone/>
            </a:pPr>
            <a:r>
              <a:t/>
            </a:r>
            <a:endParaRPr sz="6600">
              <a:solidFill>
                <a:schemeClr val="lt1"/>
              </a:solidFill>
              <a:latin typeface="Verdana"/>
              <a:ea typeface="Verdana"/>
              <a:cs typeface="Verdana"/>
              <a:sym typeface="Verdana"/>
            </a:endParaRPr>
          </a:p>
        </p:txBody>
      </p:sp>
      <p:grpSp>
        <p:nvGrpSpPr>
          <p:cNvPr id="133" name="Google Shape;133;p1"/>
          <p:cNvGrpSpPr/>
          <p:nvPr/>
        </p:nvGrpSpPr>
        <p:grpSpPr>
          <a:xfrm rot="10800000">
            <a:off x="-1677459" y="3913632"/>
            <a:ext cx="3873639" cy="3417619"/>
            <a:chOff x="10122867" y="24021439"/>
            <a:chExt cx="3873639" cy="3417619"/>
          </a:xfrm>
        </p:grpSpPr>
        <p:sp>
          <p:nvSpPr>
            <p:cNvPr id="134" name="Google Shape;134;p1"/>
            <p:cNvSpPr/>
            <p:nvPr/>
          </p:nvSpPr>
          <p:spPr>
            <a:xfrm rot="-8138442">
              <a:off x="9581545" y="25574640"/>
              <a:ext cx="4571943" cy="311834"/>
            </a:xfrm>
            <a:prstGeom prst="chevron">
              <a:avLst>
                <a:gd fmla="val 50000" name="adj"/>
              </a:avLst>
            </a:prstGeom>
            <a:solidFill>
              <a:srgbClr val="FF2D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
            <p:cNvSpPr/>
            <p:nvPr/>
          </p:nvSpPr>
          <p:spPr>
            <a:xfrm rot="-8138123">
              <a:off x="9966037" y="25574215"/>
              <a:ext cx="4571939" cy="312046"/>
            </a:xfrm>
            <a:prstGeom prst="chevron">
              <a:avLst>
                <a:gd fmla="val 50000" name="adj"/>
              </a:avLst>
            </a:prstGeom>
            <a:solidFill>
              <a:srgbClr val="478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1"/>
          <p:cNvGrpSpPr/>
          <p:nvPr/>
        </p:nvGrpSpPr>
        <p:grpSpPr>
          <a:xfrm rot="10800000">
            <a:off x="-1737360" y="11085576"/>
            <a:ext cx="3952200" cy="3423319"/>
            <a:chOff x="10104207" y="24015739"/>
            <a:chExt cx="3952200" cy="3423319"/>
          </a:xfrm>
        </p:grpSpPr>
        <p:sp>
          <p:nvSpPr>
            <p:cNvPr id="137" name="Google Shape;137;p1"/>
            <p:cNvSpPr/>
            <p:nvPr/>
          </p:nvSpPr>
          <p:spPr>
            <a:xfrm rot="-8138442">
              <a:off x="9565735" y="25567760"/>
              <a:ext cx="4571943" cy="319895"/>
            </a:xfrm>
            <a:prstGeom prst="chevron">
              <a:avLst>
                <a:gd fmla="val 50000" name="adj"/>
              </a:avLst>
            </a:prstGeom>
            <a:solidFill>
              <a:srgbClr val="FF2D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
            <p:cNvSpPr/>
            <p:nvPr/>
          </p:nvSpPr>
          <p:spPr>
            <a:xfrm rot="-8138123">
              <a:off x="10023088" y="25567335"/>
              <a:ext cx="4571939" cy="320107"/>
            </a:xfrm>
            <a:prstGeom prst="chevron">
              <a:avLst>
                <a:gd fmla="val 50000" name="adj"/>
              </a:avLst>
            </a:prstGeom>
            <a:solidFill>
              <a:srgbClr val="478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1"/>
          <p:cNvGrpSpPr/>
          <p:nvPr/>
        </p:nvGrpSpPr>
        <p:grpSpPr>
          <a:xfrm rot="10800000">
            <a:off x="-1677459" y="24633128"/>
            <a:ext cx="3873639" cy="3417619"/>
            <a:chOff x="10122867" y="24021439"/>
            <a:chExt cx="3873639" cy="3417619"/>
          </a:xfrm>
        </p:grpSpPr>
        <p:sp>
          <p:nvSpPr>
            <p:cNvPr id="140" name="Google Shape;140;p1"/>
            <p:cNvSpPr/>
            <p:nvPr/>
          </p:nvSpPr>
          <p:spPr>
            <a:xfrm rot="-8138442">
              <a:off x="9581545" y="25574640"/>
              <a:ext cx="4571943" cy="311834"/>
            </a:xfrm>
            <a:prstGeom prst="chevron">
              <a:avLst>
                <a:gd fmla="val 50000" name="adj"/>
              </a:avLst>
            </a:prstGeom>
            <a:solidFill>
              <a:srgbClr val="FF2D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
            <p:cNvSpPr/>
            <p:nvPr/>
          </p:nvSpPr>
          <p:spPr>
            <a:xfrm rot="-8138123">
              <a:off x="9966037" y="25574215"/>
              <a:ext cx="4571939" cy="312046"/>
            </a:xfrm>
            <a:prstGeom prst="chevron">
              <a:avLst>
                <a:gd fmla="val 50000" name="adj"/>
              </a:avLst>
            </a:prstGeom>
            <a:solidFill>
              <a:srgbClr val="478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 name="Google Shape;142;p1"/>
          <p:cNvGrpSpPr/>
          <p:nvPr/>
        </p:nvGrpSpPr>
        <p:grpSpPr>
          <a:xfrm>
            <a:off x="41330880" y="28501848"/>
            <a:ext cx="3954225" cy="3423319"/>
            <a:chOff x="10047981" y="24015739"/>
            <a:chExt cx="3954225" cy="3423319"/>
          </a:xfrm>
        </p:grpSpPr>
        <p:sp>
          <p:nvSpPr>
            <p:cNvPr id="143" name="Google Shape;143;p1"/>
            <p:cNvSpPr/>
            <p:nvPr/>
          </p:nvSpPr>
          <p:spPr>
            <a:xfrm rot="-8138442">
              <a:off x="9509509" y="25567760"/>
              <a:ext cx="4571943" cy="319895"/>
            </a:xfrm>
            <a:prstGeom prst="chevron">
              <a:avLst>
                <a:gd fmla="val 50000" name="adj"/>
              </a:avLst>
            </a:prstGeom>
            <a:solidFill>
              <a:srgbClr val="FF2D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
            <p:cNvSpPr/>
            <p:nvPr/>
          </p:nvSpPr>
          <p:spPr>
            <a:xfrm rot="-8138123">
              <a:off x="9968887" y="25567335"/>
              <a:ext cx="4571939" cy="320107"/>
            </a:xfrm>
            <a:prstGeom prst="chevron">
              <a:avLst>
                <a:gd fmla="val 50000" name="adj"/>
              </a:avLst>
            </a:prstGeom>
            <a:solidFill>
              <a:srgbClr val="478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1"/>
          <p:cNvGrpSpPr/>
          <p:nvPr/>
        </p:nvGrpSpPr>
        <p:grpSpPr>
          <a:xfrm>
            <a:off x="41330880" y="23024592"/>
            <a:ext cx="3954225" cy="3423319"/>
            <a:chOff x="10047981" y="24015739"/>
            <a:chExt cx="3954225" cy="3423319"/>
          </a:xfrm>
        </p:grpSpPr>
        <p:sp>
          <p:nvSpPr>
            <p:cNvPr id="146" name="Google Shape;146;p1"/>
            <p:cNvSpPr/>
            <p:nvPr/>
          </p:nvSpPr>
          <p:spPr>
            <a:xfrm rot="-8138442">
              <a:off x="9509509" y="25567760"/>
              <a:ext cx="4571943" cy="319895"/>
            </a:xfrm>
            <a:prstGeom prst="chevron">
              <a:avLst>
                <a:gd fmla="val 50000" name="adj"/>
              </a:avLst>
            </a:prstGeom>
            <a:solidFill>
              <a:srgbClr val="FF2D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
            <p:cNvSpPr/>
            <p:nvPr/>
          </p:nvSpPr>
          <p:spPr>
            <a:xfrm rot="-8138123">
              <a:off x="9968887" y="25567335"/>
              <a:ext cx="4571939" cy="320107"/>
            </a:xfrm>
            <a:prstGeom prst="chevron">
              <a:avLst>
                <a:gd fmla="val 50000" name="adj"/>
              </a:avLst>
            </a:prstGeom>
            <a:solidFill>
              <a:srgbClr val="478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
          <p:cNvSpPr/>
          <p:nvPr/>
        </p:nvSpPr>
        <p:spPr>
          <a:xfrm flipH="1">
            <a:off x="8432575" y="947925"/>
            <a:ext cx="26974800" cy="3749050"/>
          </a:xfrm>
          <a:prstGeom prst="flowChartInputOutput">
            <a:avLst/>
          </a:prstGeom>
          <a:solidFill>
            <a:srgbClr val="478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
          <p:cNvSpPr txBox="1"/>
          <p:nvPr>
            <p:ph type="ctrTitle"/>
          </p:nvPr>
        </p:nvSpPr>
        <p:spPr>
          <a:xfrm>
            <a:off x="12899701" y="422150"/>
            <a:ext cx="18091800" cy="4800600"/>
          </a:xfrm>
          <a:prstGeom prst="rect">
            <a:avLst/>
          </a:prstGeom>
          <a:noFill/>
          <a:ln>
            <a:noFill/>
          </a:ln>
        </p:spPr>
        <p:txBody>
          <a:bodyPr anchorCtr="0" anchor="ctr" bIns="219450" lIns="438900" spcFirstLastPara="1" rIns="438900" wrap="square" tIns="219450">
            <a:normAutofit fontScale="90000"/>
          </a:bodyPr>
          <a:lstStyle/>
          <a:p>
            <a:pPr indent="0" lvl="0" marL="0" rtl="0" algn="ctr">
              <a:spcBef>
                <a:spcPts val="0"/>
              </a:spcBef>
              <a:spcAft>
                <a:spcPts val="0"/>
              </a:spcAft>
              <a:buClr>
                <a:schemeClr val="dk1"/>
              </a:buClr>
              <a:buSzPct val="80000"/>
              <a:buFont typeface="Arial"/>
              <a:buNone/>
            </a:pPr>
            <a:r>
              <a:rPr b="1" lang="en-US" sz="12000" u="sng">
                <a:solidFill>
                  <a:schemeClr val="lt1"/>
                </a:solidFill>
                <a:latin typeface="Verdana"/>
                <a:ea typeface="Verdana"/>
                <a:cs typeface="Verdana"/>
                <a:sym typeface="Verdana"/>
              </a:rPr>
              <a:t>Wearable UV Sensor</a:t>
            </a:r>
            <a:br>
              <a:rPr lang="en-US" sz="9600">
                <a:solidFill>
                  <a:schemeClr val="lt1"/>
                </a:solidFill>
                <a:latin typeface="Verdana"/>
                <a:ea typeface="Verdana"/>
                <a:cs typeface="Verdana"/>
                <a:sym typeface="Verdana"/>
              </a:rPr>
            </a:br>
            <a:r>
              <a:rPr lang="en-US" sz="5500">
                <a:solidFill>
                  <a:schemeClr val="lt1"/>
                </a:solidFill>
                <a:latin typeface="Verdana"/>
                <a:ea typeface="Verdana"/>
                <a:cs typeface="Verdana"/>
                <a:sym typeface="Verdana"/>
              </a:rPr>
              <a:t>Advisor</a:t>
            </a:r>
            <a:r>
              <a:rPr lang="en-US" sz="5500">
                <a:solidFill>
                  <a:schemeClr val="lt1"/>
                </a:solidFill>
                <a:latin typeface="Verdana"/>
                <a:ea typeface="Verdana"/>
                <a:cs typeface="Verdana"/>
                <a:sym typeface="Verdana"/>
              </a:rPr>
              <a:t>: Dmitri Donetski</a:t>
            </a:r>
            <a:endParaRPr sz="5500">
              <a:solidFill>
                <a:schemeClr val="lt1"/>
              </a:solidFill>
              <a:latin typeface="Verdana"/>
              <a:ea typeface="Verdana"/>
              <a:cs typeface="Verdana"/>
              <a:sym typeface="Verdana"/>
            </a:endParaRPr>
          </a:p>
          <a:p>
            <a:pPr indent="0" lvl="0" marL="0" rtl="0" algn="ctr">
              <a:spcBef>
                <a:spcPts val="0"/>
              </a:spcBef>
              <a:spcAft>
                <a:spcPts val="0"/>
              </a:spcAft>
              <a:buClr>
                <a:schemeClr val="dk1"/>
              </a:buClr>
              <a:buSzPct val="174545"/>
              <a:buFont typeface="Arial"/>
              <a:buNone/>
            </a:pPr>
            <a:r>
              <a:rPr lang="en-US" sz="5500">
                <a:solidFill>
                  <a:schemeClr val="lt1"/>
                </a:solidFill>
                <a:latin typeface="Verdana"/>
                <a:ea typeface="Verdana"/>
                <a:cs typeface="Verdana"/>
                <a:sym typeface="Verdana"/>
              </a:rPr>
              <a:t>Members: Tennyson Cheng, Judah Ben-Eliezer</a:t>
            </a:r>
            <a:endParaRPr sz="5500">
              <a:solidFill>
                <a:schemeClr val="lt1"/>
              </a:solidFill>
              <a:latin typeface="Verdana"/>
              <a:ea typeface="Verdana"/>
              <a:cs typeface="Verdana"/>
              <a:sym typeface="Verdana"/>
            </a:endParaRPr>
          </a:p>
        </p:txBody>
      </p:sp>
      <p:grpSp>
        <p:nvGrpSpPr>
          <p:cNvPr id="150" name="Google Shape;150;p1"/>
          <p:cNvGrpSpPr/>
          <p:nvPr/>
        </p:nvGrpSpPr>
        <p:grpSpPr>
          <a:xfrm>
            <a:off x="41330880" y="5806440"/>
            <a:ext cx="3954225" cy="3423319"/>
            <a:chOff x="10047981" y="24015739"/>
            <a:chExt cx="3954225" cy="3423319"/>
          </a:xfrm>
        </p:grpSpPr>
        <p:sp>
          <p:nvSpPr>
            <p:cNvPr id="151" name="Google Shape;151;p1"/>
            <p:cNvSpPr/>
            <p:nvPr/>
          </p:nvSpPr>
          <p:spPr>
            <a:xfrm rot="-8138442">
              <a:off x="9509509" y="25567760"/>
              <a:ext cx="4571943" cy="319895"/>
            </a:xfrm>
            <a:prstGeom prst="chevron">
              <a:avLst>
                <a:gd fmla="val 50000" name="adj"/>
              </a:avLst>
            </a:prstGeom>
            <a:solidFill>
              <a:srgbClr val="FF2D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
            <p:cNvSpPr/>
            <p:nvPr/>
          </p:nvSpPr>
          <p:spPr>
            <a:xfrm rot="-8138123">
              <a:off x="9968887" y="25567335"/>
              <a:ext cx="4571939" cy="320107"/>
            </a:xfrm>
            <a:prstGeom prst="chevron">
              <a:avLst>
                <a:gd fmla="val 50000" name="adj"/>
              </a:avLst>
            </a:prstGeom>
            <a:solidFill>
              <a:srgbClr val="478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
          <p:cNvSpPr txBox="1"/>
          <p:nvPr/>
        </p:nvSpPr>
        <p:spPr>
          <a:xfrm>
            <a:off x="15051024" y="6304800"/>
            <a:ext cx="13844100" cy="1219200"/>
          </a:xfrm>
          <a:prstGeom prst="rect">
            <a:avLst/>
          </a:prstGeom>
          <a:solidFill>
            <a:srgbClr val="B600DA">
              <a:alpha val="35290"/>
            </a:srgbClr>
          </a:solidFill>
          <a:ln>
            <a:noFill/>
          </a:ln>
        </p:spPr>
        <p:txBody>
          <a:bodyPr anchorCtr="0" anchor="t" bIns="45700" lIns="91425" spcFirstLastPara="1" rIns="91425" wrap="square" tIns="137150">
            <a:noAutofit/>
          </a:bodyPr>
          <a:lstStyle/>
          <a:p>
            <a:pPr indent="0" lvl="0" marL="0" marR="0" rtl="0" algn="ctr">
              <a:lnSpc>
                <a:spcPct val="150000"/>
              </a:lnSpc>
              <a:spcBef>
                <a:spcPts val="1200"/>
              </a:spcBef>
              <a:spcAft>
                <a:spcPts val="0"/>
              </a:spcAft>
              <a:buClr>
                <a:schemeClr val="dk1"/>
              </a:buClr>
              <a:buSzPts val="6000"/>
              <a:buFont typeface="Arial"/>
              <a:buNone/>
            </a:pPr>
            <a:r>
              <a:t/>
            </a:r>
            <a:endParaRPr sz="6600">
              <a:solidFill>
                <a:schemeClr val="lt1"/>
              </a:solidFill>
              <a:latin typeface="Verdana"/>
              <a:ea typeface="Verdana"/>
              <a:cs typeface="Verdana"/>
              <a:sym typeface="Verdana"/>
            </a:endParaRPr>
          </a:p>
          <a:p>
            <a:pPr indent="0" lvl="0" marL="0" marR="0" rtl="0" algn="ctr">
              <a:lnSpc>
                <a:spcPct val="150000"/>
              </a:lnSpc>
              <a:spcBef>
                <a:spcPts val="1200"/>
              </a:spcBef>
              <a:spcAft>
                <a:spcPts val="0"/>
              </a:spcAft>
              <a:buClr>
                <a:schemeClr val="dk1"/>
              </a:buClr>
              <a:buSzPts val="6000"/>
              <a:buFont typeface="Arial"/>
              <a:buNone/>
            </a:pPr>
            <a:r>
              <a:t/>
            </a:r>
            <a:endParaRPr sz="6600">
              <a:solidFill>
                <a:schemeClr val="lt1"/>
              </a:solidFill>
              <a:latin typeface="Verdana"/>
              <a:ea typeface="Verdana"/>
              <a:cs typeface="Verdana"/>
              <a:sym typeface="Verdana"/>
            </a:endParaRPr>
          </a:p>
        </p:txBody>
      </p:sp>
      <p:sp>
        <p:nvSpPr>
          <p:cNvPr id="154" name="Google Shape;154;p1"/>
          <p:cNvSpPr txBox="1"/>
          <p:nvPr/>
        </p:nvSpPr>
        <p:spPr>
          <a:xfrm>
            <a:off x="15054263" y="5791200"/>
            <a:ext cx="13844100" cy="1484400"/>
          </a:xfrm>
          <a:prstGeom prst="rect">
            <a:avLst/>
          </a:prstGeom>
          <a:solidFill>
            <a:srgbClr val="B600DA"/>
          </a:solidFill>
          <a:ln cap="rnd" cmpd="sng" w="228600">
            <a:solidFill>
              <a:srgbClr val="B600DA"/>
            </a:solidFill>
            <a:prstDash val="dashDot"/>
            <a:bevel/>
            <a:headEnd len="sm" w="sm" type="none"/>
            <a:tailEnd len="sm" w="sm" type="none"/>
          </a:ln>
        </p:spPr>
        <p:txBody>
          <a:bodyPr anchorCtr="0" anchor="t" bIns="137150" lIns="91425" spcFirstLastPara="1" rIns="91425" wrap="square" tIns="137150">
            <a:noAutofit/>
          </a:bodyPr>
          <a:lstStyle/>
          <a:p>
            <a:pPr indent="0" lvl="0" marL="0" marR="0" rtl="0" algn="ctr">
              <a:lnSpc>
                <a:spcPct val="150000"/>
              </a:lnSpc>
              <a:spcBef>
                <a:spcPts val="1200"/>
              </a:spcBef>
              <a:spcAft>
                <a:spcPts val="0"/>
              </a:spcAft>
              <a:buClr>
                <a:schemeClr val="dk1"/>
              </a:buClr>
              <a:buSzPts val="6000"/>
              <a:buFont typeface="Arial"/>
              <a:buNone/>
            </a:pPr>
            <a:r>
              <a:rPr lang="en-US" sz="7200">
                <a:solidFill>
                  <a:schemeClr val="lt1"/>
                </a:solidFill>
                <a:latin typeface="Verdana"/>
                <a:ea typeface="Verdana"/>
                <a:cs typeface="Verdana"/>
                <a:sym typeface="Verdana"/>
              </a:rPr>
              <a:t>Physical Product</a:t>
            </a:r>
            <a:endParaRPr sz="7200">
              <a:solidFill>
                <a:schemeClr val="lt1"/>
              </a:solidFill>
              <a:latin typeface="Verdana"/>
              <a:ea typeface="Verdana"/>
              <a:cs typeface="Verdana"/>
              <a:sym typeface="Verdana"/>
            </a:endParaRPr>
          </a:p>
        </p:txBody>
      </p:sp>
      <p:sp>
        <p:nvSpPr>
          <p:cNvPr id="155" name="Google Shape;155;p1"/>
          <p:cNvSpPr txBox="1"/>
          <p:nvPr>
            <p:ph idx="4294967295" type="body"/>
          </p:nvPr>
        </p:nvSpPr>
        <p:spPr>
          <a:xfrm>
            <a:off x="29422725" y="31034400"/>
            <a:ext cx="13844100" cy="951000"/>
          </a:xfrm>
          <a:prstGeom prst="rect">
            <a:avLst/>
          </a:prstGeom>
          <a:noFill/>
          <a:ln cap="flat" cmpd="sng" w="76200">
            <a:solidFill>
              <a:srgbClr val="B600DA"/>
            </a:solidFill>
            <a:prstDash val="solid"/>
            <a:round/>
            <a:headEnd len="sm" w="sm" type="none"/>
            <a:tailEnd len="sm" w="sm" type="none"/>
          </a:ln>
        </p:spPr>
        <p:txBody>
          <a:bodyPr anchorCtr="0" anchor="ctr" bIns="0" lIns="91425" spcFirstLastPara="1" rIns="91425" wrap="square" tIns="0">
            <a:normAutofit fontScale="77500" lnSpcReduction="20000"/>
          </a:bodyPr>
          <a:lstStyle/>
          <a:p>
            <a:pPr indent="-1645920" lvl="0" marL="1645920" marR="0" rtl="0" algn="ctr">
              <a:spcBef>
                <a:spcPts val="0"/>
              </a:spcBef>
              <a:spcAft>
                <a:spcPts val="6400"/>
              </a:spcAft>
              <a:buClr>
                <a:schemeClr val="dk1"/>
              </a:buClr>
              <a:buSzPct val="66832"/>
              <a:buFont typeface="Arial"/>
              <a:buNone/>
            </a:pPr>
            <a:r>
              <a:rPr b="1" i="1" lang="en-US" sz="7780" u="sng">
                <a:solidFill>
                  <a:srgbClr val="FF2D3B"/>
                </a:solidFill>
                <a:latin typeface="Verdana"/>
                <a:ea typeface="Verdana"/>
                <a:cs typeface="Verdana"/>
                <a:sym typeface="Verdana"/>
              </a:rPr>
              <a:t>UV</a:t>
            </a:r>
            <a:r>
              <a:rPr b="1" i="1" lang="en-US" sz="7780" u="sng">
                <a:solidFill>
                  <a:srgbClr val="4783FF"/>
                </a:solidFill>
                <a:latin typeface="Verdana"/>
                <a:ea typeface="Verdana"/>
                <a:cs typeface="Verdana"/>
                <a:sym typeface="Verdana"/>
              </a:rPr>
              <a:t>tech</a:t>
            </a:r>
            <a:endParaRPr b="1" i="1" sz="12180" u="sng">
              <a:solidFill>
                <a:srgbClr val="4783FF"/>
              </a:solidFill>
              <a:latin typeface="Verdana"/>
              <a:ea typeface="Verdana"/>
              <a:cs typeface="Verdana"/>
              <a:sym typeface="Verdana"/>
            </a:endParaRPr>
          </a:p>
        </p:txBody>
      </p:sp>
      <p:grpSp>
        <p:nvGrpSpPr>
          <p:cNvPr id="156" name="Google Shape;156;p1"/>
          <p:cNvGrpSpPr/>
          <p:nvPr/>
        </p:nvGrpSpPr>
        <p:grpSpPr>
          <a:xfrm>
            <a:off x="41330880" y="11091672"/>
            <a:ext cx="3954225" cy="3423319"/>
            <a:chOff x="10047981" y="24015739"/>
            <a:chExt cx="3954225" cy="3423319"/>
          </a:xfrm>
        </p:grpSpPr>
        <p:sp>
          <p:nvSpPr>
            <p:cNvPr id="157" name="Google Shape;157;p1"/>
            <p:cNvSpPr/>
            <p:nvPr/>
          </p:nvSpPr>
          <p:spPr>
            <a:xfrm rot="-8138442">
              <a:off x="9509509" y="25567760"/>
              <a:ext cx="4571943" cy="319895"/>
            </a:xfrm>
            <a:prstGeom prst="chevron">
              <a:avLst>
                <a:gd fmla="val 50000" name="adj"/>
              </a:avLst>
            </a:prstGeom>
            <a:solidFill>
              <a:srgbClr val="FF2D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
            <p:cNvSpPr/>
            <p:nvPr/>
          </p:nvSpPr>
          <p:spPr>
            <a:xfrm rot="-8138123">
              <a:off x="9968887" y="25567335"/>
              <a:ext cx="4571939" cy="320107"/>
            </a:xfrm>
            <a:prstGeom prst="chevron">
              <a:avLst>
                <a:gd fmla="val 50000" name="adj"/>
              </a:avLst>
            </a:prstGeom>
            <a:solidFill>
              <a:srgbClr val="478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2018-07-15T02:17:18Z</dcterms:created>
  <dc:creator>harbans dhadwal</dc:creator>
</cp:coreProperties>
</file>