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A328-477A-D74F-9471-50E57044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EE121-51D5-224B-8630-8855251EF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B0B1-FC12-BF49-B776-FE405454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251-B2D0-A245-8225-0DC36A228350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E391B-C138-4D4F-9577-8D03203F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27B9-5E02-6940-9F65-B2310296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0ADE-0DA9-D44D-AF25-BA138AD0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9CF4-DF6F-E249-A42B-C0E673CE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888D2-F7A4-7849-B53F-199C1E759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69E00-650E-CD4F-AA55-019DCF29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251-B2D0-A245-8225-0DC36A228350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A99A-65CA-6042-A28E-559C92B2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4E2C4-E997-7342-B1DE-94C023B3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0ADE-0DA9-D44D-AF25-BA138AD0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9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31D9F-A3B1-6940-89B1-A2211F45A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030EF-A649-9D41-BBAB-3C40287B3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B61CD-ACE7-5240-A3E8-85BB4190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251-B2D0-A245-8225-0DC36A228350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BA9B8-69AA-9E4A-AED9-2C9E99EB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CFCF5-EE31-2A48-8B27-435EB6F8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0ADE-0DA9-D44D-AF25-BA138AD0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8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36FC-59C1-6C41-A22D-4D5909A5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5FDE0-18BA-A947-82FB-0E256781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8DF87-2447-F446-B79C-EEE75408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251-B2D0-A245-8225-0DC36A228350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CC54-EB50-6242-926F-7F4B9A86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54B57-CBA5-E04B-BE00-A6AFDC00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0ADE-0DA9-D44D-AF25-BA138AD0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976B-7374-1E4E-845A-A1F6CE9E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05990-3559-D342-8B39-12E71BA6A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BD4B9-F23F-154B-8B6E-5AA8F292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251-B2D0-A245-8225-0DC36A228350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19F6F-CECF-E144-A6BF-A805A87F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266F4-96C1-BD4B-AF2A-A789F05A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0ADE-0DA9-D44D-AF25-BA138AD0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9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F806-E46D-D84E-861D-487F8C41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F7D4-CDD9-CD4D-AE35-4054C77C1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F06FB-2215-B64A-9792-C2735974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80D1B-F082-9C43-86E3-60230B56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251-B2D0-A245-8225-0DC36A228350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40D33-C532-D541-9117-08CEC214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32008-1DCA-7041-B94D-DCFFCDCE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0ADE-0DA9-D44D-AF25-BA138AD0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5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E513-D783-4A4F-8F62-E71197A3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9700D-14EC-C34E-B98B-1B0F72B13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5DA56-28BB-5F48-80CD-06E08895A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3D3FE-3186-7746-B2D0-A2F30E90A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94F69-DD3A-CB4B-8491-D87C61CA2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F2CB0-40A8-264E-9F0D-B5F836E8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251-B2D0-A245-8225-0DC36A228350}" type="datetimeFigureOut">
              <a:rPr lang="en-US" smtClean="0"/>
              <a:t>9/26/20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C778B-F656-4140-892E-AD3B9BB2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6C655-E0EE-8A4C-9E63-DAEED7BD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0ADE-0DA9-D44D-AF25-BA138AD0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6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96EE-AC53-7C42-9D8E-562EABA1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4FC01-91C6-CD49-AE04-10BD7B02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251-B2D0-A245-8225-0DC36A228350}" type="datetimeFigureOut">
              <a:rPr lang="en-US" smtClean="0"/>
              <a:t>9/26/20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63C6E-54C9-B84E-8985-BEB238AF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57588-3343-AC41-A0CD-0223B208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0ADE-0DA9-D44D-AF25-BA138AD0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8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20CED-BBB6-7A4A-B0D1-1F68774A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251-B2D0-A245-8225-0DC36A228350}" type="datetimeFigureOut">
              <a:rPr lang="en-US" smtClean="0"/>
              <a:t>9/26/20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0B625-6ADC-2E4E-BE0B-C58E13AC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C9952-37BC-6A48-8444-E16010BC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0ADE-0DA9-D44D-AF25-BA138AD0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362B-673D-6241-92CB-1E975B1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4445-E0CD-8B44-87C3-B4726455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C76A3-9CA7-5049-88AB-A52DCC8E9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AF6A7-C833-5E40-9C78-D46EE7AA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251-B2D0-A245-8225-0DC36A228350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A96C5-558F-534B-983B-BE3D7223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FD01A-2ECD-6F41-9C0A-309EF3D6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0ADE-0DA9-D44D-AF25-BA138AD0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2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C584-547B-FC46-ABF6-E770181B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2CEBA-F702-2547-A59C-86603CDD9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93081-E7EE-9D45-A629-CDBB5B874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9F113-BB85-8541-8AB0-9C35727C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0251-B2D0-A245-8225-0DC36A228350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DBB8F-E540-FB41-9903-BE3BB151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C1951-A4E7-6D44-B88A-C5BFB304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0ADE-0DA9-D44D-AF25-BA138AD0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B8BAD-10E8-854B-BB77-7DD613B2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39D1E-BFB4-1D42-9399-57BD0C799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F101B-A67E-2041-96CE-68A665FFA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80251-B2D0-A245-8225-0DC36A228350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889B0-CF78-4147-B1F9-DD63D5B3B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21200-6343-6448-8AD8-D98747870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30ADE-0DA9-D44D-AF25-BA138AD0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1D32-6DDA-004C-AAE1-5019CAE56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3CA6D-D891-8546-8AF8-3FB0C233F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Irakliotis</dc:creator>
  <cp:lastModifiedBy>Leo Irakliotis</cp:lastModifiedBy>
  <cp:revision>1</cp:revision>
  <dcterms:created xsi:type="dcterms:W3CDTF">2020-09-27T03:26:40Z</dcterms:created>
  <dcterms:modified xsi:type="dcterms:W3CDTF">2020-09-27T03:27:49Z</dcterms:modified>
</cp:coreProperties>
</file>