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Baseball_Project_Post_Feedback/BaseballDataVisualiza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C8EA0E6-5DD0-4253-B0E0-A31C28D85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Baseball_Project_Post_Feedback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E5E2FEA-D864-4E5E-AAE8-5D208BC79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4/4/2024 5:13:37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aseball Data Visualization1">
            <a:extLst>
              <a:ext uri="{FF2B5EF4-FFF2-40B4-BE49-F238E27FC236}">
                <a16:creationId xmlns:a16="http://schemas.microsoft.com/office/drawing/2014/main" id="{EE00AE31-ED94-4AF8-AE5C-5F7E7417C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177"/>
            <a:ext cx="12191999" cy="533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Baseball Data Visualization2">
            <a:extLst>
              <a:ext uri="{FF2B5EF4-FFF2-40B4-BE49-F238E27FC236}">
                <a16:creationId xmlns:a16="http://schemas.microsoft.com/office/drawing/2014/main" id="{92D043A1-D338-42AD-940C-9BF567BF1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177"/>
            <a:ext cx="12191999" cy="533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Baseball Data Visualization3">
            <a:extLst>
              <a:ext uri="{FF2B5EF4-FFF2-40B4-BE49-F238E27FC236}">
                <a16:creationId xmlns:a16="http://schemas.microsoft.com/office/drawing/2014/main" id="{AFCF0229-A2D2-4663-A254-61B54102E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177"/>
            <a:ext cx="12191999" cy="533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Baseball Data Visualization4">
            <a:extLst>
              <a:ext uri="{FF2B5EF4-FFF2-40B4-BE49-F238E27FC236}">
                <a16:creationId xmlns:a16="http://schemas.microsoft.com/office/drawing/2014/main" id="{34B5CD9A-8480-4502-8DC8-6025D17A1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177"/>
            <a:ext cx="12191999" cy="533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Baseball Data Visualization5">
            <a:extLst>
              <a:ext uri="{FF2B5EF4-FFF2-40B4-BE49-F238E27FC236}">
                <a16:creationId xmlns:a16="http://schemas.microsoft.com/office/drawing/2014/main" id="{CF498176-7A6E-4C14-9D5B-0E4952ED9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177"/>
            <a:ext cx="12191999" cy="533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Baseball_Project_Post_Feedback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Baseball_Project_Post_Feedback</dc:title>
  <dc:creator>Jennifer Berryman</dc:creator>
  <cp:lastModifiedBy>Jennifer Berryman</cp:lastModifiedBy>
  <cp:revision>1</cp:revision>
  <dcterms:created xsi:type="dcterms:W3CDTF">2024-04-04T17:13:38Z</dcterms:created>
  <dcterms:modified xsi:type="dcterms:W3CDTF">2024-04-04T17:14:07Z</dcterms:modified>
</cp:coreProperties>
</file>