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0A906E-9223-8B1D-81B0-141CDA451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7790AFF-DE9A-9781-C94D-5EE427264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5DDDA2-3111-F4EE-D5DD-50F56E5E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E9DCB2-2808-E59B-3921-AE032D0F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8149C02-B9BB-1001-4E0F-ECF19D9F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14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3A33EA-09E7-0E08-6D98-405CA6EF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8B099A9-A4F9-4A5D-C75A-B5A64633B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1FCED4-5C64-DCB4-0ED1-92AC899D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2ED1A1-5BF1-61BF-BCA9-9DB568D4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678C60-9808-A6D2-53C1-BEA5417E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895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4F8B8D6-B4B1-F61C-34C0-7FBBF4AB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70636E0-1220-AABF-A465-36F035349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8C0E0B-E446-A6B0-C84F-91DC31DD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4F0661-A3BF-DF59-46A9-2FB08275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B7F9F46-F624-6EDD-9DB2-89110B4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481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399F7A-1D47-7835-3189-71C35F07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A2E1AF-3221-FD03-23C9-2C3D80E9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BEDD8D-87CA-6FD8-9BE6-25246F33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CD4804-246B-443B-6524-EEB1415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C8479B-DA73-BAED-CFAA-86A92ECC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81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B6CA99-3972-2B0E-EFD3-B4662E4E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C7F3EFF-9298-4049-6DA2-BFA406BC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C6DB71-B72D-8A3E-E6F7-80B5C1AA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740AA6-F7DA-6F01-FA0C-667F3532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3E556F-8B1E-0559-92FD-6C06404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247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5212FD-7A60-AF68-F3F7-4F446338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312960-3B0C-F6A2-E338-205E66F4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321A799-8FC8-CF52-0A99-B82EB17B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4F3B7D8-C30C-810F-DC9C-D263AF6C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1043F0E-CEED-D4BB-48B3-71CFE825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D8869BA-3A40-7F18-8F83-B55565CC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080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D7041-89F7-73D5-B809-CD322958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0D6ED09-78DF-DD7C-ED54-5BA6E2D9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6325329-0ABC-F4C5-AD5B-BE5C14A71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CB9B776-0211-575F-CD08-7B9E70C86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436882A-9E9A-ABE6-B0E2-6D515FBA4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A80A89D-5D69-EA77-5D5D-DDF16AFC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4128988-C6D9-E0B3-4544-49969956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266D958-CAA5-7FF6-0C3D-C4E33CA8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653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FB0763-DC63-A193-BB58-91A9D334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153C1B7-0342-B96A-8C0E-C0F2EA62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22ECC79-D1A0-9832-A546-94BE0A86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04F021-B065-6FD2-729A-11FB5E62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96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D747803-28EA-49C9-EA7C-8B7E2DF4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C37C6F1-5C90-AAF9-85F6-ECB70A6C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8E50524-77B5-F01F-4E56-B742BA10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11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485CAA-ADE7-36D4-6D29-AC0DDDC7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4868BE-4646-FBA8-E1FC-81550D9E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9FB34B-D9C1-4905-AA76-E2FCC538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23A01C-EF67-697C-CB24-673C548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A6D4E4-64B7-7468-8F7B-ABE3A64B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11A23C-4719-6B55-1B5E-2C95A24A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19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AF88-CFAE-B2E1-CF7C-7096E0E5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A08F1C5-B567-B8B9-3293-053E6AFF4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CF02F86-F558-99AD-ED2B-D4E1055B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FDCCD0-4295-F154-50EE-3EA5AFF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8A948DF-EC12-683C-BD5B-90DF9054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B1F5413-650F-8790-8E4D-2F952E3F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78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40E9EFB-277B-6992-2B23-724F34B0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9AEE28-B41D-7A71-7194-168CE122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805EAE-AB74-6987-A47D-301232B0C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329AA-F24C-4411-A8D8-EAE36ED79E45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5D6ECF-1BEC-F79B-0751-E6AC46400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C43133-0100-0B28-8416-8D2A2754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20699-1274-429E-8632-9A4C0AABF5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508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F069D0D7-067B-9D4A-8512-B3741EEF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8601" y="1611677"/>
            <a:ext cx="6722817" cy="2387918"/>
          </a:xfrm>
        </p:spPr>
        <p:txBody>
          <a:bodyPr anchor="b">
            <a:normAutofit/>
          </a:bodyPr>
          <a:lstStyle/>
          <a:p>
            <a:r>
              <a:rPr lang="cs-CZ" sz="5200" dirty="0">
                <a:solidFill>
                  <a:schemeClr val="tx2"/>
                </a:solidFill>
              </a:rPr>
              <a:t>Bazar Mladá Boleslav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1E124C-0188-1CF9-CD3D-FD863D5CB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818846" cy="682079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chemeClr val="tx2"/>
                </a:solidFill>
              </a:rPr>
              <a:t>Jana Beranová, Kateřina Šimková, Martin Horák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076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B92A4F-D295-5604-5F9B-36842EB1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Úvodní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pohled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F789F4-E153-9A57-A816-1210DB00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Janco sem fotku ty uvodni stranky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0AF8870-23CC-83A7-BAD6-A836EF81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89219"/>
            <a:ext cx="9006348" cy="4476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5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1FC6BE-ACD3-5B55-1E9E-0A1E66AF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OBSAH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56F95E5-3C6B-1EA5-B6A7-57007F748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4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A1BB55-B139-0479-32BC-5F339276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/>
              <a:t>OBSAH – Button: přidat inzerát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5526C6-E1C4-CCA4-28FC-E93BE460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15" y="2517349"/>
            <a:ext cx="5619317" cy="3639450"/>
          </a:xfrm>
        </p:spPr>
        <p:txBody>
          <a:bodyPr anchor="ctr">
            <a:normAutofit/>
          </a:bodyPr>
          <a:lstStyle/>
          <a:p>
            <a:r>
              <a:rPr lang="cs-CZ" sz="2000" dirty="0"/>
              <a:t>Na této podstránce můžeme vytvořit nový inzerát: musíme zadat Značku, Barvu, Druh auta, počet koní a Cenu</a:t>
            </a:r>
          </a:p>
          <a:p>
            <a:r>
              <a:rPr lang="cs-CZ" sz="2000" dirty="0"/>
              <a:t>Když máme vyplněné všechny položky, tak klikneme na </a:t>
            </a:r>
            <a:r>
              <a:rPr lang="cs-CZ" sz="2000" dirty="0" err="1"/>
              <a:t>button</a:t>
            </a:r>
            <a:r>
              <a:rPr lang="cs-CZ" sz="2000" dirty="0"/>
              <a:t> Vytvořit inzerát</a:t>
            </a:r>
          </a:p>
          <a:p>
            <a:r>
              <a:rPr lang="cs-CZ" sz="2000" dirty="0"/>
              <a:t>Lze přidat do inzerátu i fotku o velikosti 25kB</a:t>
            </a:r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3459CA-2AD1-6374-B14A-E5FE5984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2045"/>
            <a:ext cx="5150277" cy="3038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5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D5C275-9B2C-D4C3-208F-B60AF0F7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cs-CZ" sz="3600" dirty="0">
                <a:solidFill>
                  <a:schemeClr val="tx2"/>
                </a:solidFill>
              </a:rPr>
              <a:t>OBSAH – </a:t>
            </a:r>
            <a:r>
              <a:rPr lang="cs-CZ" sz="3600" dirty="0" err="1">
                <a:solidFill>
                  <a:schemeClr val="tx2"/>
                </a:solidFill>
              </a:rPr>
              <a:t>Button</a:t>
            </a:r>
            <a:r>
              <a:rPr lang="cs-CZ" sz="3600" dirty="0">
                <a:solidFill>
                  <a:schemeClr val="tx2"/>
                </a:solidFill>
              </a:rPr>
              <a:t>: Moje inzeráty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Zástupný obsah 2">
            <a:extLst>
              <a:ext uri="{FF2B5EF4-FFF2-40B4-BE49-F238E27FC236}">
                <a16:creationId xmlns:a16="http://schemas.microsoft.com/office/drawing/2014/main" id="{D49D52C4-D1C8-400B-A41C-16F1BBBA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2"/>
                </a:solidFill>
              </a:rPr>
              <a:t>Tato podstránka nám ukáže všechny naše inzeráty se všemi informacemi</a:t>
            </a:r>
          </a:p>
          <a:p>
            <a:r>
              <a:rPr lang="cs-CZ" sz="1800">
                <a:solidFill>
                  <a:schemeClr val="tx2"/>
                </a:solidFill>
              </a:rPr>
              <a:t>Můžeme si také náš inzerát rozkliknout a upravit ho, nebo ho můžeme smazat</a:t>
            </a:r>
          </a:p>
          <a:p>
            <a:endParaRPr lang="cs-CZ" sz="1800">
              <a:solidFill>
                <a:schemeClr val="tx2"/>
              </a:solidFill>
            </a:endParaRPr>
          </a:p>
          <a:p>
            <a:endParaRPr lang="cs-CZ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cs-CZ" sz="1800">
              <a:solidFill>
                <a:schemeClr val="tx2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Obrázek 3">
            <a:extLst>
              <a:ext uri="{FF2B5EF4-FFF2-40B4-BE49-F238E27FC236}">
                <a16:creationId xmlns:a16="http://schemas.microsoft.com/office/drawing/2014/main" id="{7ED2993F-4B5B-28F3-D309-FC2A5082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4853"/>
            <a:ext cx="5635207" cy="2831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96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ABD1829-3A7A-82D2-41BF-6B9F40C3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327" y="611816"/>
            <a:ext cx="8014863" cy="1454051"/>
          </a:xfrm>
        </p:spPr>
        <p:txBody>
          <a:bodyPr>
            <a:normAutofit/>
          </a:bodyPr>
          <a:lstStyle/>
          <a:p>
            <a:r>
              <a:rPr lang="cs-CZ" sz="3600" dirty="0">
                <a:solidFill>
                  <a:schemeClr val="tx2"/>
                </a:solidFill>
              </a:rPr>
              <a:t>OBSAH – </a:t>
            </a:r>
            <a:r>
              <a:rPr lang="cs-CZ" sz="3600" dirty="0" err="1">
                <a:solidFill>
                  <a:schemeClr val="tx2"/>
                </a:solidFill>
              </a:rPr>
              <a:t>Button</a:t>
            </a:r>
            <a:r>
              <a:rPr lang="cs-CZ" sz="3600" dirty="0">
                <a:solidFill>
                  <a:schemeClr val="tx2"/>
                </a:solidFill>
              </a:rPr>
              <a:t>: Podrobnosti inzerátu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6CD8BC-0350-D9E3-0F48-CF156C0A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endParaRPr lang="cs-CZ" sz="180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Obrázek 4">
            <a:extLst>
              <a:ext uri="{FF2B5EF4-FFF2-40B4-BE49-F238E27FC236}">
                <a16:creationId xmlns:a16="http://schemas.microsoft.com/office/drawing/2014/main" id="{13A29E17-BBF6-0AA2-4824-7FC0C114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27" y="2112454"/>
            <a:ext cx="8185605" cy="4133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0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2EED88-6438-9860-F852-F3FA7F471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409" b="4321"/>
          <a:stretch/>
        </p:blipFill>
        <p:spPr>
          <a:xfrm>
            <a:off x="-9589" y="0"/>
            <a:ext cx="12191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88E595-80E4-AA35-CD3F-B4633D1B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40" y="858627"/>
            <a:ext cx="10263404" cy="17950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u="sng" dirty="0">
                <a:solidFill>
                  <a:srgbClr val="FFFFFF"/>
                </a:solidFill>
              </a:rPr>
              <a:t>DĚKUJEME ZA POZORNOST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4430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107</Words>
  <Application>Microsoft Office PowerPoint</Application>
  <PresentationFormat>Širokoúhlá obrazovka</PresentationFormat>
  <Paragraphs>16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Motiv Office</vt:lpstr>
      <vt:lpstr>Bazar Mladá Boleslav</vt:lpstr>
      <vt:lpstr>Úvodní pohled</vt:lpstr>
      <vt:lpstr>OBSAH</vt:lpstr>
      <vt:lpstr>OBSAH – Button: přidat inzerát</vt:lpstr>
      <vt:lpstr>OBSAH – Button: Moje inzeráty</vt:lpstr>
      <vt:lpstr>OBSAH – Button: Podrobnosti inzerátu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Bazoš.cz</dc:title>
  <dc:creator>Martin Horák</dc:creator>
  <cp:lastModifiedBy>Jana Beranová</cp:lastModifiedBy>
  <cp:revision>2</cp:revision>
  <dcterms:created xsi:type="dcterms:W3CDTF">2024-06-10T20:29:30Z</dcterms:created>
  <dcterms:modified xsi:type="dcterms:W3CDTF">2024-06-18T10:09:24Z</dcterms:modified>
</cp:coreProperties>
</file>