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Lustria" panose="020B0604020202020204" charset="0"/>
      <p:regular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F2CD0-9B1E-4284-AE1B-D078FEDE3D7A}">
  <a:tblStyle styleId="{DF5F2CD0-9B1E-4284-AE1B-D078FEDE3D7A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e6ed41a2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fe6ed41a2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e6ed41a2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4fe6ed41a2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e6ed41a2_0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Obj: 9, 10, 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Recall the objective of learning and using SQL: ask and answer relevant 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Map DBs, practice joins, extract dates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4fe6ed41a2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perdatascience.com/wp-content/uploads/2016/12/ProceduresHistory-1.csv" TargetMode="External"/><Relationship Id="rId3" Type="http://schemas.openxmlformats.org/officeDocument/2006/relationships/hyperlink" Target="https://drive.google.com/drive/u/0/folders/1PZ-_9YSAmjdQucOIvbdcFWSIiVL4JL8W?ths=true" TargetMode="External"/><Relationship Id="rId7" Type="http://schemas.openxmlformats.org/officeDocument/2006/relationships/hyperlink" Target="http://www.superdatascience.com/wp-content/uploads/2016/12/Owners.csv" TargetMode="External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datascience.com/wp-content/uploads/2016/12/Pets.csv" TargetMode="External"/><Relationship Id="rId11" Type="http://schemas.openxmlformats.org/officeDocument/2006/relationships/hyperlink" Target="http://www.superdatascience.com/wp-content/uploads/2016/12/ConsoleDates.csv" TargetMode="External"/><Relationship Id="rId5" Type="http://schemas.openxmlformats.org/officeDocument/2006/relationships/hyperlink" Target="http://www.superdatascience.com/wp-content/uploads/2016/12/ConsumerComplaints.csv" TargetMode="External"/><Relationship Id="rId10" Type="http://schemas.openxmlformats.org/officeDocument/2006/relationships/hyperlink" Target="http://www.superdatascience.com/wp-content/uploads/2016/12/ConsoleGames.csv" TargetMode="External"/><Relationship Id="rId4" Type="http://schemas.openxmlformats.org/officeDocument/2006/relationships/hyperlink" Target="http://sqlzoo.net/euro2012.sql" TargetMode="External"/><Relationship Id="rId9" Type="http://schemas.openxmlformats.org/officeDocument/2006/relationships/hyperlink" Target="http://www.superdatascience.com/wp-content/uploads/2016/12/ProceduresDetails.cs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9" lvl="0" indent="-5207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Select NLP Model &amp; Search for data (Class 2)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Utilize </a:t>
            </a:r>
            <a:r>
              <a:rPr lang="en-US" sz="2400" dirty="0" err="1"/>
              <a:t>Scikit</a:t>
            </a:r>
            <a:r>
              <a:rPr lang="en-US" sz="2400" dirty="0"/>
              <a:t> Learn to explore,  (Class 3)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Normalize data &amp; Create Data Model (Class 4)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Analyze Data Quality &amp; Create Data Dictionary (Class 5)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Automate data workflow using ETL, Python or Dataiku, Connect schema to Google Data Studio (Class 6) </a:t>
            </a:r>
            <a:endParaRPr sz="2400" dirty="0"/>
          </a:p>
          <a:p>
            <a:pPr marL="494099" lvl="0" indent="-5207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AutoNum type="arabicPeriod"/>
            </a:pPr>
            <a:r>
              <a:rPr lang="en-US" sz="2400" dirty="0"/>
              <a:t>Ask questions/finish project for professional portfolio (Class 7/8)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Resources &amp; Recommendations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627750" y="1630250"/>
            <a:ext cx="323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185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85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endParaRPr sz="185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Find some data that interests you.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Practice importing it into Workbench and cleaning it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Document the process with git and sync with your GitHub account</a:t>
            </a:r>
            <a:endParaRPr sz="185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Data Sets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Examples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1089320" y="204317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Examples</a:t>
            </a:r>
            <a:endParaRPr sz="1800" b="1" u="sng"/>
          </a:p>
          <a:p>
            <a:pPr marL="342900" lvl="0" indent="-35140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Euro 2012</a:t>
            </a:r>
            <a:r>
              <a:rPr lang="en-US" sz="1800"/>
              <a:t> data (.sql)</a:t>
            </a:r>
            <a:endParaRPr sz="180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Consumer complaints</a:t>
            </a:r>
            <a:r>
              <a:rPr lang="en-US" sz="1800"/>
              <a:t> data (.csv)</a:t>
            </a:r>
            <a:endParaRPr sz="180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Veterinary clinic data (.csv)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Pets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Owners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Procedures history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Procedures details</a:t>
            </a:r>
            <a:endParaRPr sz="1800"/>
          </a:p>
          <a:p>
            <a:pPr marL="342900" lvl="0" indent="-351402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Console data (.csv)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Game sales</a:t>
            </a:r>
            <a:endParaRPr sz="1800"/>
          </a:p>
          <a:p>
            <a:pPr marL="719999" lvl="1" indent="-322291" algn="l" rtl="0">
              <a:lnSpc>
                <a:spcPct val="80000"/>
              </a:lnSpc>
              <a:spcBef>
                <a:spcPts val="879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1"/>
              </a:rPr>
              <a:t>Console dates</a:t>
            </a:r>
            <a:endParaRPr sz="1800"/>
          </a:p>
        </p:txBody>
      </p:sp>
      <p:pic>
        <p:nvPicPr>
          <p:cNvPr id="128" name="Google Shape;128;p19" descr="See the source imag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8367" y="1986453"/>
            <a:ext cx="6635297" cy="464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269086" y="1680374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stria"/>
              <a:buNone/>
            </a:pPr>
            <a:r>
              <a:rPr lang="en-US" sz="2400" b="0" i="0" u="none" strike="noStrike" cap="none">
                <a:latin typeface="Lustria"/>
                <a:ea typeface="Lustria"/>
                <a:cs typeface="Lustria"/>
                <a:sym typeface="Lustria"/>
              </a:rPr>
              <a:t>Hospital Entities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1127550" y="1981250"/>
          <a:ext cx="10353150" cy="4330750"/>
        </p:xfrm>
        <a:graphic>
          <a:graphicData uri="http://schemas.openxmlformats.org/drawingml/2006/table">
            <a:tbl>
              <a:tblPr firstRow="1" bandRow="1">
                <a:noFill/>
                <a:tableStyleId>{DF5F2CD0-9B1E-4284-AE1B-D078FEDE3D7A}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Raleway</vt:lpstr>
      <vt:lpstr>Lato</vt:lpstr>
      <vt:lpstr>Calisto MT</vt:lpstr>
      <vt:lpstr>Lustria</vt:lpstr>
      <vt:lpstr>Calibri</vt:lpstr>
      <vt:lpstr>Arial</vt:lpstr>
      <vt:lpstr>Streamline</vt:lpstr>
      <vt:lpstr>Class Project</vt:lpstr>
      <vt:lpstr>Purpose</vt:lpstr>
      <vt:lpstr>Project Milestones</vt:lpstr>
      <vt:lpstr>Resources &amp; Recommendations</vt:lpstr>
      <vt:lpstr>Project Data Sets - Examples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3</cp:revision>
  <dcterms:modified xsi:type="dcterms:W3CDTF">2019-06-10T20:56:12Z</dcterms:modified>
</cp:coreProperties>
</file>