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3220373" y="494418"/>
            <a:ext cx="57512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About Me: Jeremy Bergmann</a:t>
            </a:r>
            <a:endParaRPr b="1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208598" y="1836588"/>
            <a:ext cx="488740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About 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Wife, Father of 3 Girls – 10, 6, Infant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Lifetime Learner/Teacher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BI&amp;A Pro - Tech Entrepreneur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Hobbies/Passions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Analysis &amp; Statistics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Sports – Playing, Analysis, Strategy</a:t>
            </a:r>
            <a:r>
              <a:rPr b="0" i="0" lang="en-US" sz="24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Reading, Exercise, Playing Cards</a:t>
            </a:r>
            <a:endParaRPr/>
          </a:p>
        </p:txBody>
      </p:sp>
      <p:pic>
        <p:nvPicPr>
          <p:cNvPr descr="Image may contain: 2 people, including Jeremy Bergmann, people smiling, baby, beard and closeup"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4151" y="1310099"/>
            <a:ext cx="3885152" cy="51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220373" y="494418"/>
            <a:ext cx="57512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Background &amp; Expertise</a:t>
            </a:r>
            <a:endParaRPr b="1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6025603" y="4151577"/>
            <a:ext cx="575125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JB Analytics Consulting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 BI&amp;A Software &amp; Technology, Data Visualization, Business Insights &amp; Analytics </a:t>
            </a:r>
            <a:endParaRPr/>
          </a:p>
          <a:p>
            <a:pPr indent="-1714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Consulting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 BI&amp;A Strategy, Machine Learning/AI, Natural Language Processing, Platform Design &amp; Architecture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Contracting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 BI Platform Setup &amp; Configuration, BI &amp; Database Development, Advanced Analytics - ML/AI &amp; NLP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840525" y="3043600"/>
            <a:ext cx="5010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Experience</a:t>
            </a: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10+ Years Business Intelligence &amp; Analytics, Data Analysis, Data Mining, Market Research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 Technologies,  Data Visualization, BI Platform Design, Implementation &amp; Self-Service</a:t>
            </a:r>
            <a:b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BS Computer Science &amp; MS Statistics                         University of Nebraska-Lincoln</a:t>
            </a:r>
            <a:r>
              <a:rPr b="0" i="0" lang="en-US" sz="1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Current - MBA/BIA Student at Creighton University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65479" y="1219388"/>
            <a:ext cx="53601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Professional Mission Statement</a:t>
            </a: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 provide Business Intelligence &amp; Analytics (BI&amp;A) Education, Consultative and Contracting Services that enable businesses to start and grow successful BI&amp;A/Data Science programs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2755" y="1219402"/>
            <a:ext cx="2919445" cy="2800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-393257" y="1289953"/>
            <a:ext cx="5751253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Science Philosophy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sng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Combines Tech, Science,                        Psychology &amp; Business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Science vs. Data Engineering</a:t>
            </a:r>
            <a:endParaRPr/>
          </a:p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Diversity-of-thou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ght</a:t>
            </a: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</a:t>
            </a: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Soft Skills are 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eys to success!</a:t>
            </a:r>
            <a:endParaRPr/>
          </a:p>
          <a:p>
            <a:pPr indent="-1905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7794" y="0"/>
            <a:ext cx="696420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