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log.algorithmia.com/introduction-natural-language-processing-nlp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41e9605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41e9605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</a:rPr>
              <a:t>As the the data space has matured, data engineering has emerged as a separate and related role that works in concert with data scientists.</a:t>
            </a:r>
            <a:endParaRPr sz="1000">
              <a:solidFill>
                <a:srgbClr val="444444"/>
              </a:solidFill>
            </a:endParaRPr>
          </a:p>
          <a:p>
            <a:pPr indent="457200" lvl="0" marL="0" rtl="0" algn="l">
              <a:lnSpc>
                <a:spcPct val="159142"/>
              </a:lnSpc>
              <a:spcBef>
                <a:spcPts val="16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444444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41e9605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41e9605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difference is in goal - grouping/classification (text mining) vs. meaning &amp; context (NLP)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Introduction: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https://blog.algorithmia.com/introduction-natural-language-processing-nlp/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41e960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41e960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9142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Dataproc - Apache Hadoop,  </a:t>
            </a:r>
            <a:r>
              <a:rPr lang="en" sz="1200">
                <a:solidFill>
                  <a:srgbClr val="4A5960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interactive tool created to explore, analyze, transform and visualize data and build machine learning models on Google Cloud Platform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daeaac1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daeaac1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d6638ed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d6638ed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daeaac1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daeaac1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75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The Lab is a place for drafting your work, whether it is preliminary data exploration and cleansing or machine learning models creation. The Lab environment contains: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87500"/>
              </a:lnSpc>
              <a:spcBef>
                <a:spcPts val="14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the Visual Analysis tool to let you draft data preparation, charts, and machine learning models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the Code Notebooks to let you explore your data interactively in the language of your choice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875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</a:rPr>
              <a:t>Note that some tasks can be performed both in the lab environment and using recipes in the flow. Here are 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179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Engineering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Using Python &amp; Dataiku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Bergmann - Omaha Data Science Academy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94375" y="61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Engineering? 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54325" y="3946575"/>
            <a:ext cx="41046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engineering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is the aspect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science that focuses on practical applications of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collection and analysis.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500" y="1309425"/>
            <a:ext cx="6244758" cy="26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434975" y="3619625"/>
            <a:ext cx="4617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 engineers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focus on the applications and harvesting of big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, such as </a:t>
            </a:r>
            <a:r>
              <a:rPr lang="en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creating interfaces and mechanisms for the flow and access of information.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vs. Data Science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175" y="1289600"/>
            <a:ext cx="6045776" cy="3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632850"/>
            <a:ext cx="5424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Platform - Google Cloud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01900" y="2967700"/>
            <a:ext cx="41316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53350" y="1316725"/>
            <a:ext cx="4754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The Google Cloud Data Engineer </a:t>
            </a: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possess</a:t>
            </a: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 the ability to: 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Build and maintain data structures and databases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Design data processing systems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Analyze data and enable machine learning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Model business processes for analysis and optimization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Design for reliability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Visualize data and advocate policy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16161"/>
                </a:solidFill>
                <a:latin typeface="Lato"/>
                <a:ea typeface="Lato"/>
                <a:cs typeface="Lato"/>
                <a:sym typeface="Lato"/>
              </a:rPr>
              <a:t>Design for security and compliance</a:t>
            </a:r>
            <a:endParaRPr>
              <a:solidFill>
                <a:srgbClr val="61616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925" y="1629025"/>
            <a:ext cx="5305077" cy="316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72725" y="61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98325" y="1378425"/>
            <a:ext cx="474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 data engineer’s knowledge of data architectures includes: Data Storage, Modeling &amp; Integration.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Databases, including RDBMS, OLTP &amp; HDFS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Relational and non-relational database design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Information flow &amp; real-time processing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Query execution and optimization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Comparative analysis of data stores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ETL Processes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Database setup and management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 infrastructure design and build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00" y="2160325"/>
            <a:ext cx="4525150" cy="18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&amp; Analytics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01675" y="1596575"/>
            <a:ext cx="401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Reporting &amp; Analytics is focused on the delivery of data to meet business objects, in the form of “Data Products” such as, but not limited to: 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Raw data feeds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Reports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Data science packages/APIs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ML &amp; other algorithms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Information dashboards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Mobile BI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325" y="1596575"/>
            <a:ext cx="5068676" cy="28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Engineering via Dataiku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525" y="1861500"/>
            <a:ext cx="23812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18400" y="3482175"/>
            <a:ext cx="4140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30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Dataiku DSS “Bring data analysts, engineers, and scientists together”, “Enables self-service analytics” and “operationalizes machine learning”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FFFFFF"/>
                </a:solidFill>
              </a:rPr>
              <a:t>ts</a:t>
            </a:r>
            <a:r>
              <a:rPr lang="en" sz="1500">
                <a:solidFill>
                  <a:srgbClr val="FFFFFF"/>
                </a:solidFill>
              </a:rPr>
              <a:t> today and build for tomorrow.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645725" y="1411250"/>
            <a:ext cx="4376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Steps to Engineering a Dataiku Workflow: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Create a new project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Connect to and/or Import Dataset(s)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Visual Prep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-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Data “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Recipes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Code 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Transformation(s) - Python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Visual Analysis, Data Prep &amp; ML (The Lab)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Data Product Development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lphaL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Reports, Dashboards, Insights, WebApps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Job, Workflow &amp; Scenario Scheduling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Workflow Monitoring &amp; Maintenance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Documentation - Wiki &amp; Juypter Notebooks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