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Instructor Profile: Jeremy Bergmann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326590" y="4142700"/>
            <a:ext cx="437941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JB Analytics Consulting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Software &amp; Technology, Data Visualization, Business Insights &amp; Analytics </a:t>
            </a:r>
            <a:endParaRPr/>
          </a:p>
          <a:p>
            <a:pPr indent="-1841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Consulting</a:t>
            </a: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Strategy, Data Governance, Platform Design &amp; Architecture, Self-Service BI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Contracting</a:t>
            </a: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 Platform Setup &amp; Configuration, BI Development, Data Analysis, Advanced Analytics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98606" y="3039595"/>
            <a:ext cx="4253947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10+ Years Business Intelligence &amp; Analytics, Data Analysis, Data Mining, Market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 Technologies,  Data Visualization, BI Platform Design, Implementation &amp; Self-Service</a:t>
            </a:r>
            <a:b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 Computer Science &amp; MS Statistics                         University of Nebraska-Lincoln</a:t>
            </a:r>
            <a:r>
              <a:rPr b="0" i="0" lang="en-US" sz="1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MBA/BIA Student at Creighton University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35879" y="1481013"/>
            <a:ext cx="536012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Mission Statement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provide Business Intelligence &amp; Analytics (BI&amp;A) Education, Consultative and Contracting Services that enable businesses to start and grow successful BI&amp;A/Data Science programs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1720849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Property of: JTB Ventures, LLC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755" y="1219402"/>
            <a:ext cx="2919445" cy="280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