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90" r:id="rId12"/>
    <p:sldId id="268" r:id="rId13"/>
    <p:sldId id="269" r:id="rId14"/>
    <p:sldId id="271" r:id="rId15"/>
    <p:sldId id="270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F5C2E-412D-4AD5-9CE1-8C101B054AA3}" v="1" dt="2021-10-19T22:08:08.972"/>
  </p1510:revLst>
</p1510:revInfo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6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93DF5C2E-412D-4AD5-9CE1-8C101B054AA3}"/>
    <pc:docChg chg="addSld modSld">
      <pc:chgData name="Jeremy Bergmann" userId="2355ee0d-2b6e-4bfe-a235-383daf8df8e3" providerId="ADAL" clId="{93DF5C2E-412D-4AD5-9CE1-8C101B054AA3}" dt="2021-10-19T22:08:08.971" v="0"/>
      <pc:docMkLst>
        <pc:docMk/>
      </pc:docMkLst>
      <pc:sldChg chg="add">
        <pc:chgData name="Jeremy Bergmann" userId="2355ee0d-2b6e-4bfe-a235-383daf8df8e3" providerId="ADAL" clId="{93DF5C2E-412D-4AD5-9CE1-8C101B054AA3}" dt="2021-10-19T22:08:08.971" v="0"/>
        <pc:sldMkLst>
          <pc:docMk/>
          <pc:sldMk cId="2526615778" sldId="298"/>
        </pc:sldMkLst>
      </pc:sldChg>
    </pc:docChg>
  </pc:docChgLst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4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2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practices.org/courseware/2_7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Subqueries - Example</a:t>
            </a:r>
            <a:endParaRPr sz="4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0A89F-F8D8-4672-94D4-F1B5326C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4" y="3059772"/>
            <a:ext cx="10353900" cy="356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AE0B4-CDBC-49E2-9EC7-B8453F61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43" y="1677578"/>
            <a:ext cx="10353900" cy="2042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8556DE-95EE-450C-A687-0E644F5E4C8C}"/>
              </a:ext>
            </a:extLst>
          </p:cNvPr>
          <p:cNvSpPr/>
          <p:nvPr/>
        </p:nvSpPr>
        <p:spPr>
          <a:xfrm>
            <a:off x="6888547" y="6319054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Source: https://datapractices.org/courseware/2_7.html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Appendix - Data </a:t>
            </a:r>
            <a:r>
              <a:rPr lang="en-US" sz="3600" dirty="0"/>
              <a:t>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1575</Words>
  <Application>Microsoft Office PowerPoint</Application>
  <PresentationFormat>Widescreen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Lustria</vt:lpstr>
      <vt:lpstr>Lato</vt:lpstr>
      <vt:lpstr>Calibri</vt:lpstr>
      <vt:lpstr>Arial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Subqueries - Example</vt:lpstr>
      <vt:lpstr>Example - Continent Query</vt:lpstr>
      <vt:lpstr>How did it work?</vt:lpstr>
      <vt:lpstr>Exercises</vt:lpstr>
      <vt:lpstr>Appendix - Data Import -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35</cp:revision>
  <dcterms:modified xsi:type="dcterms:W3CDTF">2021-10-19T22:08:38Z</dcterms:modified>
</cp:coreProperties>
</file>