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2352-887D-4C9C-ABA3-1D0EBE0E1B3B}" v="1" dt="2021-10-19T22:08:29.659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4E682352-887D-4C9C-ABA3-1D0EBE0E1B3B}"/>
    <pc:docChg chg="addSld delSld modSld">
      <pc:chgData name="Jeremy Bergmann" userId="2355ee0d-2b6e-4bfe-a235-383daf8df8e3" providerId="ADAL" clId="{4E682352-887D-4C9C-ABA3-1D0EBE0E1B3B}" dt="2021-10-19T22:08:33.391" v="1" actId="2696"/>
      <pc:docMkLst>
        <pc:docMk/>
      </pc:docMkLst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042471324" sldId="271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464790433" sldId="272"/>
        </pc:sldMkLst>
      </pc:sldChg>
      <pc:sldChg chg="add">
        <pc:chgData name="Jeremy Bergmann" userId="2355ee0d-2b6e-4bfe-a235-383daf8df8e3" providerId="ADAL" clId="{4E682352-887D-4C9C-ABA3-1D0EBE0E1B3B}" dt="2021-10-19T22:08:29.658" v="0"/>
        <pc:sldMkLst>
          <pc:docMk/>
          <pc:sldMk cId="2526615778" sldId="298"/>
        </pc:sldMkLst>
      </pc:sldChg>
    </pc:docChg>
  </pc:docChgLst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;SELECT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customers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CONSTRAINT customers_ibfk_1;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Royale',NULL,'Nantes',NULL,'44000','France',1370,2100.00),(112,'Signal Gift Stores','King','Jean','7025551838','8489 Strong </a:t>
            </a:r>
            <a:r>
              <a:rPr lang="en-US" dirty="0" err="1"/>
              <a:t>St.',NULL,’Las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C9753-9A4D-463C-8055-4031FF71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4872607"/>
            <a:ext cx="12098956" cy="80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59095-7B45-4ED2-8ED0-C52B4B8132E1}"/>
              </a:ext>
            </a:extLst>
          </p:cNvPr>
          <p:cNvSpPr/>
          <p:nvPr/>
        </p:nvSpPr>
        <p:spPr>
          <a:xfrm>
            <a:off x="7315200" y="5112091"/>
            <a:ext cx="721895" cy="22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28C10-7270-4FA5-B304-4620CB50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" y="4882195"/>
            <a:ext cx="12098956" cy="80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638F9-A3FE-4F59-8818-242CB960A152}"/>
              </a:ext>
            </a:extLst>
          </p:cNvPr>
          <p:cNvSpPr/>
          <p:nvPr/>
        </p:nvSpPr>
        <p:spPr>
          <a:xfrm>
            <a:off x="346509" y="5285343"/>
            <a:ext cx="11636944" cy="19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421725"/>
            <a:ext cx="57048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/>
              <a:t>NOT NULL Constraint − Ensures that a column cannot have NULL value.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DEFAULT Constraint − Provides a default value for a column when none is specified.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UNIQUE Constraint − Ensures that all values in a column are different.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/>
              <a:t>INDEX − Used to create and retrieve data from the database very quickly.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/>
            </a:br>
            <a:br>
              <a:rPr lang="en-US" sz="1800" b="1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866925"/>
            <a:ext cx="11095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/>
          </a:p>
        </p:txBody>
      </p:sp>
      <p:sp>
        <p:nvSpPr>
          <p:cNvPr id="238" name="Google Shape;238;p35"/>
          <p:cNvSpPr txBox="1"/>
          <p:nvPr/>
        </p:nvSpPr>
        <p:spPr>
          <a:xfrm>
            <a:off x="5939575" y="287865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/>
              <a:t>PRIMARY Key − Uniquely identifies each row/record in a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FOREIGN Key − Uniquely identifies a row/record in any of the given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CHECK Constraint - The CHECK constraint ensures that all the values in a column satisfies certain conditions.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customers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‘NE’,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Royale',NULL,'Nantes',NULL,'44000','France',1370,’2100.00'),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1755</Words>
  <Application>Microsoft Office PowerPoint</Application>
  <PresentationFormat>Widescreen</PresentationFormat>
  <Paragraphs>212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Verdana</vt:lpstr>
      <vt:lpstr>Courier New</vt:lpstr>
      <vt:lpstr>Raleway</vt:lpstr>
      <vt:lpstr>Lustria</vt:lpstr>
      <vt:lpstr>Lato</vt:lpstr>
      <vt:lpstr>Calibri</vt:lpstr>
      <vt:lpstr>Arial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SQL Constraints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2021-10-19T22:08:58Z</dcterms:modified>
</cp:coreProperties>
</file>