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9" r:id="rId4"/>
    <p:sldId id="260" r:id="rId5"/>
    <p:sldId id="261" r:id="rId6"/>
    <p:sldId id="262" r:id="rId7"/>
    <p:sldId id="263" r:id="rId8"/>
    <p:sldId id="273" r:id="rId9"/>
    <p:sldId id="265" r:id="rId10"/>
    <p:sldId id="266" r:id="rId11"/>
    <p:sldId id="267" r:id="rId12"/>
    <p:sldId id="268" r:id="rId13"/>
    <p:sldId id="269" r:id="rId14"/>
    <p:sldId id="274" r:id="rId15"/>
    <p:sldId id="271" r:id="rId16"/>
    <p:sldId id="29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E54F3-1C9E-4B33-9287-C955B691FBF2}" v="1" dt="2021-10-19T22:09:38.527"/>
  </p1510:revLst>
</p1510:revInfo>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64"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docChgLst>
    <pc:chgData name="Jeremy Bergmann" userId="2355ee0d-2b6e-4bfe-a235-383daf8df8e3" providerId="ADAL" clId="{593E54F3-1C9E-4B33-9287-C955B691FBF2}"/>
    <pc:docChg chg="addSld modSld">
      <pc:chgData name="Jeremy Bergmann" userId="2355ee0d-2b6e-4bfe-a235-383daf8df8e3" providerId="ADAL" clId="{593E54F3-1C9E-4B33-9287-C955B691FBF2}" dt="2021-10-19T22:09:38.527" v="0"/>
      <pc:docMkLst>
        <pc:docMk/>
      </pc:docMkLst>
      <pc:sldChg chg="add">
        <pc:chgData name="Jeremy Bergmann" userId="2355ee0d-2b6e-4bfe-a235-383daf8df8e3" providerId="ADAL" clId="{593E54F3-1C9E-4B33-9287-C955B691FBF2}" dt="2021-10-19T22:09:38.527"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a:t>
            </a:r>
            <a:r>
              <a:rPr lang="en-US" sz="1200" b="0" i="0" u="none" strike="noStrike" cap="none">
                <a:solidFill>
                  <a:schemeClr val="dk1"/>
                </a:solidFill>
                <a:effectLst/>
                <a:latin typeface="Calibri"/>
                <a:ea typeface="Calibri"/>
                <a:cs typeface="Calibri"/>
                <a:sym typeface="Calibri"/>
              </a:rPr>
              <a:t>... </a:t>
            </a:r>
          </a:p>
          <a:p>
            <a:r>
              <a:rPr lang="en-US" sz="1200" b="0" i="0" u="none" strike="noStrike" cap="none">
                <a:solidFill>
                  <a:schemeClr val="dk1"/>
                </a:solidFill>
                <a:effectLst/>
                <a:latin typeface="Calibri"/>
                <a:ea typeface="Calibri"/>
                <a:cs typeface="Calibri"/>
                <a:sym typeface="Calibri"/>
              </a:rPr>
              <a:t>The </a:t>
            </a:r>
            <a:r>
              <a:rPr lang="en-US" sz="1200" b="0" i="0" u="none" strike="noStrike" cap="none" dirty="0">
                <a:solidFill>
                  <a:schemeClr val="dk1"/>
                </a:solidFill>
                <a:effectLst/>
                <a:latin typeface="Calibri"/>
                <a:ea typeface="Calibri"/>
                <a:cs typeface="Calibri"/>
                <a:sym typeface="Calibri"/>
              </a:rPr>
              <a:t>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br>
              <a:rPr lang="en-US" sz="4800" dirty="0"/>
            </a:br>
            <a:endParaRPr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146791"/>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A map of a database schema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Data modeling is a process for creating a database’s data model that focuses on the data. (vs. Data Science Modeling)</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1984</Words>
  <Application>Microsoft Office PowerPoint</Application>
  <PresentationFormat>Widescreen</PresentationFormat>
  <Paragraphs>312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vt:lpstr>
      <vt:lpstr>Lustria</vt:lpstr>
      <vt:lpstr>Lato</vt:lpstr>
      <vt:lpstr>Calibri</vt:lpstr>
      <vt:lpstr>Arial</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OLAP - Dimensional Data Modeling </vt:lpstr>
      <vt:lpstr>Exercise – Sakila Schema</vt:lpstr>
      <vt:lpstr>Appendix - 3rd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2021-10-19T22:10:07Z</dcterms:modified>
</cp:coreProperties>
</file>