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2" r:id="rId7"/>
    <p:sldId id="258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52DE8-3E0F-4887-9040-D95A313F4ED3}" v="13" dt="2021-10-24T16:00:27.540"/>
  </p1510:revLst>
</p1510:revInfo>
</file>

<file path=ppt/tableStyles.xml><?xml version="1.0" encoding="utf-8"?>
<a:tblStyleLst xmlns:a="http://schemas.openxmlformats.org/drawingml/2006/main" def="{8E96DC7D-18D6-495D-9E84-0E4E376F7C61}">
  <a:tblStyle styleId="{8E96DC7D-18D6-495D-9E84-0E4E376F7C6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57D52DE8-3E0F-4887-9040-D95A313F4ED3}"/>
    <pc:docChg chg="undo custSel modSld sldOrd">
      <pc:chgData name="Jeremy Bergmann" userId="2355ee0d-2b6e-4bfe-a235-383daf8df8e3" providerId="ADAL" clId="{57D52DE8-3E0F-4887-9040-D95A313F4ED3}" dt="2021-10-24T18:09:44.270" v="417"/>
      <pc:docMkLst>
        <pc:docMk/>
      </pc:docMkLst>
      <pc:sldChg chg="modSp mod ord">
        <pc:chgData name="Jeremy Bergmann" userId="2355ee0d-2b6e-4bfe-a235-383daf8df8e3" providerId="ADAL" clId="{57D52DE8-3E0F-4887-9040-D95A313F4ED3}" dt="2021-10-24T18:09:40.572" v="415"/>
        <pc:sldMkLst>
          <pc:docMk/>
          <pc:sldMk cId="0" sldId="258"/>
        </pc:sldMkLst>
        <pc:spChg chg="mod">
          <ac:chgData name="Jeremy Bergmann" userId="2355ee0d-2b6e-4bfe-a235-383daf8df8e3" providerId="ADAL" clId="{57D52DE8-3E0F-4887-9040-D95A313F4ED3}" dt="2021-10-24T17:07:57.801" v="413" actId="20577"/>
          <ac:spMkLst>
            <pc:docMk/>
            <pc:sldMk cId="0" sldId="258"/>
            <ac:spMk id="192" creationId="{00000000-0000-0000-0000-000000000000}"/>
          </ac:spMkLst>
        </pc:spChg>
      </pc:sldChg>
      <pc:sldChg chg="addSp delSp modSp mod ord">
        <pc:chgData name="Jeremy Bergmann" userId="2355ee0d-2b6e-4bfe-a235-383daf8df8e3" providerId="ADAL" clId="{57D52DE8-3E0F-4887-9040-D95A313F4ED3}" dt="2021-10-24T18:09:44.270" v="417"/>
        <pc:sldMkLst>
          <pc:docMk/>
          <pc:sldMk cId="0" sldId="261"/>
        </pc:sldMkLst>
        <pc:graphicFrameChg chg="add mod modGraphic">
          <ac:chgData name="Jeremy Bergmann" userId="2355ee0d-2b6e-4bfe-a235-383daf8df8e3" providerId="ADAL" clId="{57D52DE8-3E0F-4887-9040-D95A313F4ED3}" dt="2021-10-24T16:03:15.519" v="411" actId="20577"/>
          <ac:graphicFrameMkLst>
            <pc:docMk/>
            <pc:sldMk cId="0" sldId="261"/>
            <ac:graphicFrameMk id="4" creationId="{AD3F470C-FD5D-4AD3-9B5A-F2EA7F86CBD1}"/>
          </ac:graphicFrameMkLst>
        </pc:graphicFrameChg>
        <pc:graphicFrameChg chg="del mod modGraphic">
          <ac:chgData name="Jeremy Bergmann" userId="2355ee0d-2b6e-4bfe-a235-383daf8df8e3" providerId="ADAL" clId="{57D52DE8-3E0F-4887-9040-D95A313F4ED3}" dt="2021-10-24T16:00:35.969" v="301" actId="478"/>
          <ac:graphicFrameMkLst>
            <pc:docMk/>
            <pc:sldMk cId="0" sldId="261"/>
            <ac:graphicFrameMk id="2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e6ed41a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fe6ed41a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6ed41a2_0_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fe6ed41a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1d395c52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d1d395c52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3d6e9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3d6e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Useful questions often require basic domain knowledge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Characteristics of effective questions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Lead to action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Are specific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Clarify understanding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Focus on important features</a:t>
            </a:r>
            <a:endParaRPr sz="2400" dirty="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Expose underlying issues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Business Questions</a:t>
            </a:r>
            <a:endParaRPr dirty="0"/>
          </a:p>
        </p:txBody>
      </p:sp>
      <p:sp>
        <p:nvSpPr>
          <p:cNvPr id="204" name="Google Shape;204;p31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Class Project - Problem Understanding &amp; Goal</a:t>
            </a:r>
            <a:endParaRPr sz="3600"/>
          </a:p>
        </p:txBody>
      </p:sp>
      <p:sp>
        <p:nvSpPr>
          <p:cNvPr id="216" name="Google Shape;216;p33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</a:t>
            </a:r>
            <a:r>
              <a:rPr lang="en-US" sz="18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console_games_import.sql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” file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3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</a:t>
            </a:r>
            <a:r>
              <a:rPr lang="en-US" sz="18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NameCo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Inc” would like to create a new smash-hit video game, intended for the hand-held console market.   After much brainstorming, the CEO declares that “People love drama, so let’s create a new “Barbie Adventure Game”!”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3"/>
          <p:cNvSpPr txBox="1"/>
          <p:nvPr/>
        </p:nvSpPr>
        <p:spPr>
          <a:xfrm>
            <a:off x="1019150" y="4556600"/>
            <a:ext cx="52056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4" y="1995724"/>
            <a:ext cx="10816207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434343"/>
                </a:solidFill>
              </a:rPr>
              <a:t>Query Data for Data Understanding/Relevant Information (Class 2) </a:t>
            </a:r>
          </a:p>
          <a:p>
            <a:pPr marL="494098" indent="-494098"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Import data into MySQL database (Class 3)</a:t>
            </a:r>
            <a:endParaRPr sz="2400" dirty="0">
              <a:solidFill>
                <a:srgbClr val="434343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Storing/Joining data for analysis (Class 4)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Create Automated Processes using Stored Procedures &amp; Functions (Class 6)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7)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8)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Finalize Project - Connect MySQL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Cloud, Answer Business Questions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4" name="Google Shape;220;p33">
            <a:extLst>
              <a:ext uri="{FF2B5EF4-FFF2-40B4-BE49-F238E27FC236}">
                <a16:creationId xmlns:a16="http://schemas.microsoft.com/office/drawing/2014/main" id="{AD3F470C-FD5D-4AD3-9B5A-F2EA7F86C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369209"/>
              </p:ext>
            </p:extLst>
          </p:nvPr>
        </p:nvGraphicFramePr>
        <p:xfrm>
          <a:off x="771097" y="1725959"/>
          <a:ext cx="10496598" cy="4419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0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Objective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Criteria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Comments clarify complex code,  Entity names (Tables, Fields, etc.) are intuitive, Code is easy to read.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Problem Formulation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Questions are relevant and answerable by the available data.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Answers enable a decision by an interested party.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Database Design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 tables adhere to 1NF.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Entity-Relationship Diagram (ERD) adheres to an appropriate schema.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Data Cleanliness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adhere to appropriate data types, Data is clean.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5094787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Code Optimization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SQL code optimized for storage or performance.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8064203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Database Creation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Tables have appropriate constraints.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891371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573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Raleway</vt:lpstr>
      <vt:lpstr>Calibri</vt:lpstr>
      <vt:lpstr>Lato</vt:lpstr>
      <vt:lpstr>Arial</vt:lpstr>
      <vt:lpstr>Lustria</vt:lpstr>
      <vt:lpstr>Streamline</vt:lpstr>
      <vt:lpstr>Streamline</vt:lpstr>
      <vt:lpstr>Class Project</vt:lpstr>
      <vt:lpstr>Purpose</vt:lpstr>
      <vt:lpstr>Business Questions</vt:lpstr>
      <vt:lpstr>Business Questions</vt:lpstr>
      <vt:lpstr>Class Project - Problem Understanding &amp; Goal</vt:lpstr>
      <vt:lpstr>Project Milestones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2</cp:revision>
  <dcterms:modified xsi:type="dcterms:W3CDTF">2021-10-24T18:09:51Z</dcterms:modified>
</cp:coreProperties>
</file>