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7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FB120B-6FD2-4ECF-9174-02819020AEE5}">
  <a:tblStyle styleId="{05FB120B-6FD2-4ECF-9174-02819020AE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4520EA20-359D-45A3-9C55-6C2A0CF25A38}"/>
    <pc:docChg chg="delSld modSld sldOrd">
      <pc:chgData name="Jeremy Bergmann" userId="c2589a63-7d35-4bd4-b1d6-7fbcacc677e5" providerId="ADAL" clId="{4520EA20-359D-45A3-9C55-6C2A0CF25A38}" dt="2020-05-26T11:56:59.842" v="3"/>
      <pc:docMkLst>
        <pc:docMk/>
      </pc:docMkLst>
      <pc:sldChg chg="ord">
        <pc:chgData name="Jeremy Bergmann" userId="c2589a63-7d35-4bd4-b1d6-7fbcacc677e5" providerId="ADAL" clId="{4520EA20-359D-45A3-9C55-6C2A0CF25A38}" dt="2020-05-26T11:56:59.842" v="3"/>
        <pc:sldMkLst>
          <pc:docMk/>
          <pc:sldMk cId="0" sldId="258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1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2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3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4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5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6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7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8"/>
        </pc:sldMkLst>
      </pc:sldChg>
      <pc:sldChg chg="del">
        <pc:chgData name="Jeremy Bergmann" userId="c2589a63-7d35-4bd4-b1d6-7fbcacc677e5" providerId="ADAL" clId="{4520EA20-359D-45A3-9C55-6C2A0CF25A38}" dt="2020-05-26T11:56:54.800" v="0" actId="47"/>
        <pc:sldMkLst>
          <pc:docMk/>
          <pc:sldMk cId="0" sldId="269"/>
        </pc:sldMkLst>
      </pc:sldChg>
      <pc:sldChg chg="del">
        <pc:chgData name="Jeremy Bergmann" userId="c2589a63-7d35-4bd4-b1d6-7fbcacc677e5" providerId="ADAL" clId="{4520EA20-359D-45A3-9C55-6C2A0CF25A38}" dt="2020-05-26T11:56:57.569" v="1" actId="47"/>
        <pc:sldMkLst>
          <pc:docMk/>
          <pc:sldMk cId="0" sldId="271"/>
        </pc:sldMkLst>
      </pc:sldChg>
    </pc:docChg>
  </pc:docChgLst>
  <pc:docChgLst>
    <pc:chgData name="Jeremy Bergmann" userId="2355ee0d-2b6e-4bfe-a235-383daf8df8e3" providerId="ADAL" clId="{6D9CB1CC-8BD8-42B4-99B6-20ACBE8B37FF}"/>
    <pc:docChg chg="modSld">
      <pc:chgData name="Jeremy Bergmann" userId="2355ee0d-2b6e-4bfe-a235-383daf8df8e3" providerId="ADAL" clId="{6D9CB1CC-8BD8-42B4-99B6-20ACBE8B37FF}" dt="2021-10-24T15:26:45.326" v="64" actId="20577"/>
      <pc:docMkLst>
        <pc:docMk/>
      </pc:docMkLst>
      <pc:sldChg chg="modSp mod">
        <pc:chgData name="Jeremy Bergmann" userId="2355ee0d-2b6e-4bfe-a235-383daf8df8e3" providerId="ADAL" clId="{6D9CB1CC-8BD8-42B4-99B6-20ACBE8B37FF}" dt="2021-10-24T15:26:45.326" v="64" actId="20577"/>
        <pc:sldMkLst>
          <pc:docMk/>
          <pc:sldMk cId="0" sldId="258"/>
        </pc:sldMkLst>
        <pc:spChg chg="mod">
          <ac:chgData name="Jeremy Bergmann" userId="2355ee0d-2b6e-4bfe-a235-383daf8df8e3" providerId="ADAL" clId="{6D9CB1CC-8BD8-42B4-99B6-20ACBE8B37FF}" dt="2021-10-24T15:26:45.326" v="64" actId="20577"/>
          <ac:spMkLst>
            <pc:docMk/>
            <pc:sldMk cId="0" sldId="258"/>
            <ac:spMk id="1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d891ab2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dd891ab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ee1f394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5dee1f39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d891ab2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d891ab24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5dd891ab24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9GhKlDneFCqDSSHyWLC09beGWrC0qpc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Structuring &amp; Modeling Data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3-5</a:t>
            </a:r>
            <a:endParaRPr sz="42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253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4294967295"/>
          </p:nvPr>
        </p:nvSpPr>
        <p:spPr>
          <a:xfrm>
            <a:off x="7014125" y="1998825"/>
            <a:ext cx="3857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6 Objectives</a:t>
            </a:r>
            <a:endParaRPr sz="480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"/>
          </p:nvPr>
        </p:nvSpPr>
        <p:spPr>
          <a:xfrm>
            <a:off x="1077725" y="18464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Purpose of Database Modeling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Entity-Relationship Diagrams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SQL Constraints &amp; Relational Database Modeling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Normal Forms: 1NF, 2NF, 3NF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Dimensional Data Modeling: Kimball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Database Modeling using Draw.io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Import data into MySQL database (Class 1)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Query Data for Data Understanding/Relevant Information (Class 2)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Storing/Joining data for analysis (Class 3-4)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Create Stored Procedures to Automate Queries (Class 6)</a:t>
            </a:r>
            <a:endParaRPr lang="en-US" sz="2400" dirty="0">
              <a:solidFill>
                <a:srgbClr val="38761D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38761D"/>
                </a:solidFill>
              </a:rPr>
              <a:t>Normalize Data &amp; Create Data Model (Class 7)</a:t>
            </a:r>
            <a:endParaRPr sz="2400" dirty="0">
              <a:solidFill>
                <a:srgbClr val="38761D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8)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Data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Desktop/Cloud, Answer Business Questions (Class 8)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5449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8093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ERD using Draw.IO</a:t>
            </a:r>
            <a:endParaRPr sz="18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Entity Relationship Diagram</a:t>
            </a:r>
            <a:endParaRPr sz="17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Identifies the Entities (Nouns), Attributes (Adjectives) and relationships (verbs) in the “console” schema.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 Create an ERD diagram in draw.io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Relational Database Modeling</a:t>
            </a:r>
            <a:endParaRPr sz="17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Convert the ERD diagram to a relational model, using draw.io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If the opportunity exists, identify the associations that could be normalized, then modify your tables accordingly. 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Once designing and normalization of the database is complete, create the SQL code (via views) that creates the relationship between tables.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Example at: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https://drive.google.com/file/d/1Y9GhKlDneFCqDSSHyWLC09beGWrC0qpc/view</a:t>
            </a:r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050" y="218446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417</Words>
  <Application>Microsoft Office PowerPoint</Application>
  <PresentationFormat>Widescreen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Raleway</vt:lpstr>
      <vt:lpstr>Calibri</vt:lpstr>
      <vt:lpstr>Lato</vt:lpstr>
      <vt:lpstr>Arial</vt:lpstr>
      <vt:lpstr>Lustria</vt:lpstr>
      <vt:lpstr>Streamline</vt:lpstr>
      <vt:lpstr>Streamline</vt:lpstr>
      <vt:lpstr>Structuring &amp; Modeling Data</vt:lpstr>
      <vt:lpstr>Review: Class 3-5</vt:lpstr>
      <vt:lpstr>Class 6 Objectives</vt:lpstr>
      <vt:lpstr>Project Milestones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&amp; Modeling Data</dc:title>
  <dc:creator>JTB Ventures LLC</dc:creator>
  <cp:lastModifiedBy>Jeremy Bergmann</cp:lastModifiedBy>
  <cp:revision>2</cp:revision>
  <dcterms:modified xsi:type="dcterms:W3CDTF">2021-10-24T15:26:59Z</dcterms:modified>
</cp:coreProperties>
</file>