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16F77-F564-46AE-9B49-69FB0B8881C2}">
  <a:tblStyle styleId="{E6B16F77-F564-46AE-9B49-69FB0B8881C2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 b="off" i="off"/>
      <a:tcStyle>
        <a:tcBdr/>
        <a:fill>
          <a:solidFill>
            <a:srgbClr val="E7CE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CE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373953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3739537a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d3739537a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373953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d37395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marR="0" lvl="0" indent="-4940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Storing/Joining data for analysis (Class 3-4)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Automate data workflow using ETL, Python or Dataiku, Connect Data to PowerBI Desktop/Cloud, Answer Business Questions (Class 8)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marL="342900" lvl="0" indent="-217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marL="719999" lvl="1" indent="-34238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marL="719999" lvl="1" indent="-34238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marL="719999" lvl="1" indent="-34238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marL="719999" lvl="1" indent="-34238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marL="719999" lvl="1" indent="-34238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marL="342900" lvl="0" indent="-217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marR="0" lvl="1" indent="-2699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1127550" y="1981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{E6B16F77-F564-46AE-9B49-69FB0B8881C2}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Sufficient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SQL code optimized for automation, storage and performance.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72825" y="764750"/>
            <a:ext cx="111192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A1A1A"/>
                </a:solidFill>
              </a:rPr>
              <a:t>Class Project - Problem Understanding &amp; Goal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1060612" y="1717758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u="sng"/>
              <a:t>Problem Statement</a:t>
            </a:r>
            <a:r>
              <a:rPr lang="en-US" sz="1800" b="1"/>
              <a:t> </a:t>
            </a:r>
            <a:endParaRPr sz="1800" b="1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/>
              <a:t>The senior leadership team at “NameCo, Inc” would like to create a new smash-hit video game, intended for the hand-held console market.   After much brainstorming, the CEO declares that “People love drama, so let’s create a new “Barbie Adventure Game”!”</a:t>
            </a:r>
            <a:endParaRPr sz="1800" b="1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/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62125" y="4619575"/>
            <a:ext cx="509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1)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2)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727825" y="4718300"/>
            <a:ext cx="636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“console_games_import.sql”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278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Import data from SQL and CSV files</a:t>
            </a:r>
            <a:endParaRPr sz="4800"/>
          </a:p>
        </p:txBody>
      </p:sp>
      <p:sp>
        <p:nvSpPr>
          <p:cNvPr id="225" name="Google Shape;225;p34"/>
          <p:cNvSpPr txBox="1"/>
          <p:nvPr/>
        </p:nvSpPr>
        <p:spPr>
          <a:xfrm>
            <a:off x="1004100" y="6043375"/>
            <a:ext cx="9261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https://dev.mysql.com/doc/workbench/en/wb-admin-export-import-table.html.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1056000" y="1686075"/>
            <a:ext cx="108333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55555"/>
                </a:solidFill>
              </a:rPr>
              <a:t>Utilize MySQL’s “Table Data Export and Import Wizard”</a:t>
            </a:r>
            <a:endParaRPr sz="200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1 - Convert datafile to CSV format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2 - Click right-click any table in the database,  then use the “Table Data Import Wizard”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3 -  Select location of data from local drive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4 - Select Destination - “Use Existing” or “Create New Table”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	Step 4a - If new table, need to define column names and SQL data types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5 - Execute Import and Enjoy!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8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665</Words>
  <Application>Microsoft Office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Raleway</vt:lpstr>
      <vt:lpstr>Lustria</vt:lpstr>
      <vt:lpstr>Lato</vt:lpstr>
      <vt:lpstr>Calibri</vt:lpstr>
      <vt:lpstr>Arial</vt:lpstr>
      <vt:lpstr>Streamline</vt:lpstr>
      <vt:lpstr>Streamline</vt:lpstr>
      <vt:lpstr>Class Project</vt:lpstr>
      <vt:lpstr>Purpose</vt:lpstr>
      <vt:lpstr>Project Milestones</vt:lpstr>
      <vt:lpstr>Business Questions</vt:lpstr>
      <vt:lpstr>Business Questions</vt:lpstr>
      <vt:lpstr>Rubric</vt:lpstr>
      <vt:lpstr>Class Project - Problem Understanding &amp; Goal</vt:lpstr>
      <vt:lpstr>Import data from SQL and CSV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2</cp:revision>
  <dcterms:modified xsi:type="dcterms:W3CDTF">2019-07-17T22:34:32Z</dcterms:modified>
</cp:coreProperties>
</file>