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7" r:id="rId4"/>
    <p:sldId id="258" r:id="rId5"/>
    <p:sldId id="267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997EC4DA-CF1C-4663-93D8-E551E05C32C3}"/>
    <pc:docChg chg="delSld">
      <pc:chgData name="Jeremy Bergmann" userId="c2589a63-7d35-4bd4-b1d6-7fbcacc677e5" providerId="ADAL" clId="{997EC4DA-CF1C-4663-93D8-E551E05C32C3}" dt="2020-05-26T11:52:20.808" v="0" actId="47"/>
      <pc:docMkLst>
        <pc:docMk/>
      </pc:docMkLst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59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997EC4DA-CF1C-4663-93D8-E551E05C32C3}" dt="2020-05-26T11:52:20.808" v="0" actId="47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x-mind/world-cities-databas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gregorut/videogamesal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76864104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07686410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27544abd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27544ab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14410f1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5e14410f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42f5a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42f5a0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https://www.kaggle.com/max-mind/world-cities-database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https://www.kaggle.com/gregorut/videogamesales</a:t>
            </a:r>
            <a:endParaRPr/>
          </a:p>
        </p:txBody>
      </p:sp>
      <p:sp>
        <p:nvSpPr>
          <p:cNvPr id="266" name="Google Shape;266;g5d42f5a0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Pt.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86" name="Google Shape;186;p28"/>
          <p:cNvSpPr/>
          <p:nvPr/>
        </p:nvSpPr>
        <p:spPr>
          <a:xfrm>
            <a:off x="1228375" y="1998825"/>
            <a:ext cx="8929200" cy="252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Import data into MySQL database (Class 1)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Query Data for Data Understanding/Relevant Information (Class 2)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6AA84F"/>
                </a:solidFill>
              </a:rPr>
              <a:t>Storing/Joining data for analysis (Class 3-4)</a:t>
            </a:r>
            <a:endParaRPr sz="240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Cleaning Data (Class 5)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Normalize Data &amp; Create Data Model (Class 6)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Analyze Data Quality &amp; Create Data Dictionary (Class 7) </a:t>
            </a:r>
            <a:endParaRPr sz="240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Connect Data to PowerBI Desktop/Cloud, Answer Business Questions Automate data workflow using ETL (Python - Optional) (Class 8)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339975" y="1656925"/>
            <a:ext cx="6913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SQL Joins &amp; Unions</a:t>
            </a: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better understand the marketplace for video games and consoles, the COO would like to know the answer to the following questions: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What are the total sales for Action vs. Role-Playing games in North America by Year, since 2000? 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During that time period, how does Role-Playing game sales compare vs. other Genres? (Combine all Countries)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What is the most popular console (by NA Sales) for Role Playing games, for consoles with a “first_retail_availablity” since 2000?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Obtain the average rank of games created in 2014, by genre.  How does this order compare with the current video game rankings in the “console_game_sales” table?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Does this lead you to additional questions to research or data to gather?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348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Lustria</vt:lpstr>
      <vt:lpstr>Arial</vt:lpstr>
      <vt:lpstr>Lato</vt:lpstr>
      <vt:lpstr>Calibri</vt:lpstr>
      <vt:lpstr>Raleway</vt:lpstr>
      <vt:lpstr>Streamline</vt:lpstr>
      <vt:lpstr>Streamline</vt:lpstr>
      <vt:lpstr>Data Manipulation Pt. 2 </vt:lpstr>
      <vt:lpstr>What is the need for data manipulation?</vt:lpstr>
      <vt:lpstr>Project Milestones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Pt. 2 </dc:title>
  <dc:creator>JTB Ventures LLC</dc:creator>
  <cp:lastModifiedBy>Jeremy Bergmann</cp:lastModifiedBy>
  <cp:revision>1</cp:revision>
  <dcterms:modified xsi:type="dcterms:W3CDTF">2020-05-26T11:52:36Z</dcterms:modified>
</cp:coreProperties>
</file>