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73" r:id="rId8"/>
    <p:sldId id="264" r:id="rId9"/>
    <p:sldId id="265" r:id="rId10"/>
    <p:sldId id="300" r:id="rId11"/>
    <p:sldId id="266" r:id="rId12"/>
    <p:sldId id="267" r:id="rId13"/>
    <p:sldId id="268" r:id="rId14"/>
    <p:sldId id="269" r:id="rId15"/>
    <p:sldId id="258" r:id="rId16"/>
    <p:sldId id="299" r:id="rId17"/>
    <p:sldId id="270" r:id="rId18"/>
    <p:sldId id="298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2352-887D-4C9C-ABA3-1D0EBE0E1B3B}" v="16" dt="2021-10-31T17:31:33.207"/>
  </p1510:revLst>
</p1510:revInfo>
</file>

<file path=ppt/tableStyles.xml><?xml version="1.0" encoding="utf-8"?>
<a:tblStyleLst xmlns:a="http://schemas.openxmlformats.org/drawingml/2006/main" def="{3FFB74CC-DCDB-4D84-8F7D-45C7636C0263}">
  <a:tblStyle styleId="{3FFB74CC-DCDB-4D84-8F7D-45C7636C0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9" autoAdjust="0"/>
  </p:normalViewPr>
  <p:slideViewPr>
    <p:cSldViewPr snapToGrid="0">
      <p:cViewPr varScale="1">
        <p:scale>
          <a:sx n="87" d="100"/>
          <a:sy n="8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microsoft.com/office/2015/10/relationships/revisionInfo" Target="revisionInfo.xml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2355ee0d-2b6e-4bfe-a235-383daf8df8e3" providerId="ADAL" clId="{4E682352-887D-4C9C-ABA3-1D0EBE0E1B3B}"/>
    <pc:docChg chg="undo custSel addSld delSld modSld sldOrd">
      <pc:chgData name="Jeremy Bergmann" userId="2355ee0d-2b6e-4bfe-a235-383daf8df8e3" providerId="ADAL" clId="{4E682352-887D-4C9C-ABA3-1D0EBE0E1B3B}" dt="2021-10-27T19:58:40.068" v="1477" actId="20577"/>
      <pc:docMkLst>
        <pc:docMk/>
      </pc:docMkLst>
      <pc:sldChg chg="modSp mod">
        <pc:chgData name="Jeremy Bergmann" userId="2355ee0d-2b6e-4bfe-a235-383daf8df8e3" providerId="ADAL" clId="{4E682352-887D-4C9C-ABA3-1D0EBE0E1B3B}" dt="2021-10-24T19:09:41.409" v="424" actId="1076"/>
        <pc:sldMkLst>
          <pc:docMk/>
          <pc:sldMk cId="0" sldId="257"/>
        </pc:sldMkLst>
        <pc:spChg chg="mod">
          <ac:chgData name="Jeremy Bergmann" userId="2355ee0d-2b6e-4bfe-a235-383daf8df8e3" providerId="ADAL" clId="{4E682352-887D-4C9C-ABA3-1D0EBE0E1B3B}" dt="2021-10-24T19:09:41.409" v="424" actId="1076"/>
          <ac:spMkLst>
            <pc:docMk/>
            <pc:sldMk cId="0" sldId="257"/>
            <ac:spMk id="186" creationId="{00000000-0000-0000-0000-000000000000}"/>
          </ac:spMkLst>
        </pc:spChg>
      </pc:sldChg>
      <pc:sldChg chg="modSp add mod">
        <pc:chgData name="Jeremy Bergmann" userId="2355ee0d-2b6e-4bfe-a235-383daf8df8e3" providerId="ADAL" clId="{4E682352-887D-4C9C-ABA3-1D0EBE0E1B3B}" dt="2021-10-27T19:58:40.068" v="1477" actId="20577"/>
        <pc:sldMkLst>
          <pc:docMk/>
          <pc:sldMk cId="0" sldId="258"/>
        </pc:sldMkLst>
        <pc:spChg chg="mod">
          <ac:chgData name="Jeremy Bergmann" userId="2355ee0d-2b6e-4bfe-a235-383daf8df8e3" providerId="ADAL" clId="{4E682352-887D-4C9C-ABA3-1D0EBE0E1B3B}" dt="2021-10-27T19:58:40.068" v="1477" actId="20577"/>
          <ac:spMkLst>
            <pc:docMk/>
            <pc:sldMk cId="0" sldId="258"/>
            <ac:spMk id="192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4T20:07:14.633" v="853" actId="14100"/>
        <pc:sldMkLst>
          <pc:docMk/>
          <pc:sldMk cId="0" sldId="259"/>
        </pc:sldMkLst>
        <pc:spChg chg="mod">
          <ac:chgData name="Jeremy Bergmann" userId="2355ee0d-2b6e-4bfe-a235-383daf8df8e3" providerId="ADAL" clId="{4E682352-887D-4C9C-ABA3-1D0EBE0E1B3B}" dt="2021-10-24T20:07:14.633" v="853" actId="14100"/>
          <ac:spMkLst>
            <pc:docMk/>
            <pc:sldMk cId="0" sldId="259"/>
            <ac:spMk id="201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4T18:58:48.724" v="417" actId="20577"/>
        <pc:sldMkLst>
          <pc:docMk/>
          <pc:sldMk cId="0" sldId="260"/>
        </pc:sldMkLst>
        <pc:spChg chg="mod">
          <ac:chgData name="Jeremy Bergmann" userId="2355ee0d-2b6e-4bfe-a235-383daf8df8e3" providerId="ADAL" clId="{4E682352-887D-4C9C-ABA3-1D0EBE0E1B3B}" dt="2021-10-24T18:58:32.821" v="396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20.783" v="395" actId="14100"/>
          <ac:spMkLst>
            <pc:docMk/>
            <pc:sldMk cId="0" sldId="260"/>
            <ac:spMk id="208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8:58:48.724" v="417" actId="20577"/>
          <ac:spMkLst>
            <pc:docMk/>
            <pc:sldMk cId="0" sldId="260"/>
            <ac:spMk id="209" creationId="{00000000-0000-0000-0000-000000000000}"/>
          </ac:spMkLst>
        </pc:spChg>
      </pc:sldChg>
      <pc:sldChg chg="modSp mod">
        <pc:chgData name="Jeremy Bergmann" userId="2355ee0d-2b6e-4bfe-a235-383daf8df8e3" providerId="ADAL" clId="{4E682352-887D-4C9C-ABA3-1D0EBE0E1B3B}" dt="2021-10-27T16:21:32.223" v="1027" actId="20577"/>
        <pc:sldMkLst>
          <pc:docMk/>
          <pc:sldMk cId="0" sldId="262"/>
        </pc:sldMkLst>
        <pc:spChg chg="mod">
          <ac:chgData name="Jeremy Bergmann" userId="2355ee0d-2b6e-4bfe-a235-383daf8df8e3" providerId="ADAL" clId="{4E682352-887D-4C9C-ABA3-1D0EBE0E1B3B}" dt="2021-10-24T19:14:28.633" v="425" actId="14100"/>
          <ac:spMkLst>
            <pc:docMk/>
            <pc:sldMk cId="0" sldId="262"/>
            <ac:spMk id="226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7T16:21:32.223" v="1027" actId="20577"/>
          <ac:spMkLst>
            <pc:docMk/>
            <pc:sldMk cId="0" sldId="262"/>
            <ac:spMk id="227" creationId="{00000000-0000-0000-0000-000000000000}"/>
          </ac:spMkLst>
        </pc:spChg>
      </pc:sldChg>
      <pc:sldChg chg="addSp delSp modSp mod modNotesTx">
        <pc:chgData name="Jeremy Bergmann" userId="2355ee0d-2b6e-4bfe-a235-383daf8df8e3" providerId="ADAL" clId="{4E682352-887D-4C9C-ABA3-1D0EBE0E1B3B}" dt="2021-10-27T16:22:38.999" v="1111" actId="21"/>
        <pc:sldMkLst>
          <pc:docMk/>
          <pc:sldMk cId="0" sldId="263"/>
        </pc:sldMkLst>
        <pc:spChg chg="del">
          <ac:chgData name="Jeremy Bergmann" userId="2355ee0d-2b6e-4bfe-a235-383daf8df8e3" providerId="ADAL" clId="{4E682352-887D-4C9C-ABA3-1D0EBE0E1B3B}" dt="2021-10-27T16:22:38.999" v="1111" actId="21"/>
          <ac:spMkLst>
            <pc:docMk/>
            <pc:sldMk cId="0" sldId="263"/>
            <ac:spMk id="2" creationId="{768AB280-A6F8-4E2C-9614-0B308D7503A3}"/>
          </ac:spMkLst>
        </pc:spChg>
        <pc:spChg chg="add del">
          <ac:chgData name="Jeremy Bergmann" userId="2355ee0d-2b6e-4bfe-a235-383daf8df8e3" providerId="ADAL" clId="{4E682352-887D-4C9C-ABA3-1D0EBE0E1B3B}" dt="2021-10-27T16:22:32.180" v="1110" actId="22"/>
          <ac:spMkLst>
            <pc:docMk/>
            <pc:sldMk cId="0" sldId="263"/>
            <ac:spMk id="8" creationId="{19E403C6-FFDE-4810-AB08-F3051DE13195}"/>
          </ac:spMkLst>
        </pc:spChg>
        <pc:spChg chg="mod">
          <ac:chgData name="Jeremy Bergmann" userId="2355ee0d-2b6e-4bfe-a235-383daf8df8e3" providerId="ADAL" clId="{4E682352-887D-4C9C-ABA3-1D0EBE0E1B3B}" dt="2021-10-27T16:22:15.799" v="1108" actId="20577"/>
          <ac:spMkLst>
            <pc:docMk/>
            <pc:sldMk cId="0" sldId="263"/>
            <ac:spMk id="235" creationId="{00000000-0000-0000-0000-000000000000}"/>
          </ac:spMkLst>
        </pc:spChg>
      </pc:sldChg>
      <pc:sldChg chg="modSp mod modNotesTx">
        <pc:chgData name="Jeremy Bergmann" userId="2355ee0d-2b6e-4bfe-a235-383daf8df8e3" providerId="ADAL" clId="{4E682352-887D-4C9C-ABA3-1D0EBE0E1B3B}" dt="2021-10-26T01:03:25.046" v="882" actId="14100"/>
        <pc:sldMkLst>
          <pc:docMk/>
          <pc:sldMk cId="0" sldId="264"/>
        </pc:sldMkLst>
        <pc:spChg chg="mod">
          <ac:chgData name="Jeremy Bergmann" userId="2355ee0d-2b6e-4bfe-a235-383daf8df8e3" providerId="ADAL" clId="{4E682352-887D-4C9C-ABA3-1D0EBE0E1B3B}" dt="2021-10-26T01:03:25.046" v="882" actId="14100"/>
          <ac:spMkLst>
            <pc:docMk/>
            <pc:sldMk cId="0" sldId="264"/>
            <ac:spMk id="243" creationId="{00000000-0000-0000-0000-000000000000}"/>
          </ac:spMkLst>
        </pc:spChg>
        <pc:cxnChg chg="mod">
          <ac:chgData name="Jeremy Bergmann" userId="2355ee0d-2b6e-4bfe-a235-383daf8df8e3" providerId="ADAL" clId="{4E682352-887D-4C9C-ABA3-1D0EBE0E1B3B}" dt="2021-10-24T19:21:40.775" v="454" actId="14100"/>
          <ac:cxnSpMkLst>
            <pc:docMk/>
            <pc:sldMk cId="0" sldId="264"/>
            <ac:cxnSpMk id="247" creationId="{00000000-0000-0000-0000-000000000000}"/>
          </ac:cxnSpMkLst>
        </pc:cxnChg>
      </pc:sldChg>
      <pc:sldChg chg="modSp mod modNotesTx">
        <pc:chgData name="Jeremy Bergmann" userId="2355ee0d-2b6e-4bfe-a235-383daf8df8e3" providerId="ADAL" clId="{4E682352-887D-4C9C-ABA3-1D0EBE0E1B3B}" dt="2021-10-26T01:18:24.817" v="900" actId="20577"/>
        <pc:sldMkLst>
          <pc:docMk/>
          <pc:sldMk cId="0" sldId="265"/>
        </pc:sldMkLst>
        <pc:spChg chg="mod">
          <ac:chgData name="Jeremy Bergmann" userId="2355ee0d-2b6e-4bfe-a235-383daf8df8e3" providerId="ADAL" clId="{4E682352-887D-4C9C-ABA3-1D0EBE0E1B3B}" dt="2021-10-26T01:16:25.501" v="897"/>
          <ac:spMkLst>
            <pc:docMk/>
            <pc:sldMk cId="0" sldId="265"/>
            <ac:spMk id="253" creationId="{00000000-0000-0000-0000-000000000000}"/>
          </ac:spMkLst>
        </pc:spChg>
      </pc:sldChg>
      <pc:sldChg chg="addSp delSp modSp mod modNotesTx">
        <pc:chgData name="Jeremy Bergmann" userId="2355ee0d-2b6e-4bfe-a235-383daf8df8e3" providerId="ADAL" clId="{4E682352-887D-4C9C-ABA3-1D0EBE0E1B3B}" dt="2021-10-27T16:24:44.412" v="1129" actId="313"/>
        <pc:sldMkLst>
          <pc:docMk/>
          <pc:sldMk cId="0" sldId="266"/>
        </pc:sldMkLst>
        <pc:spChg chg="del mod">
          <ac:chgData name="Jeremy Bergmann" userId="2355ee0d-2b6e-4bfe-a235-383daf8df8e3" providerId="ADAL" clId="{4E682352-887D-4C9C-ABA3-1D0EBE0E1B3B}" dt="2021-10-24T19:37:40.614" v="585" actId="21"/>
          <ac:spMkLst>
            <pc:docMk/>
            <pc:sldMk cId="0" sldId="266"/>
            <ac:spMk id="3" creationId="{44E59095-7B45-4ED2-8ED0-C52B4B8132E1}"/>
          </ac:spMkLst>
        </pc:spChg>
        <pc:spChg chg="add del mod">
          <ac:chgData name="Jeremy Bergmann" userId="2355ee0d-2b6e-4bfe-a235-383daf8df8e3" providerId="ADAL" clId="{4E682352-887D-4C9C-ABA3-1D0EBE0E1B3B}" dt="2021-10-24T19:37:39.216" v="584" actId="21"/>
          <ac:spMkLst>
            <pc:docMk/>
            <pc:sldMk cId="0" sldId="266"/>
            <ac:spMk id="8" creationId="{AC050A3C-19A0-4E5F-B851-1D4F74FE2FD6}"/>
          </ac:spMkLst>
        </pc:spChg>
        <pc:spChg chg="add mod">
          <ac:chgData name="Jeremy Bergmann" userId="2355ee0d-2b6e-4bfe-a235-383daf8df8e3" providerId="ADAL" clId="{4E682352-887D-4C9C-ABA3-1D0EBE0E1B3B}" dt="2021-10-24T19:37:57.396" v="593" actId="14100"/>
          <ac:spMkLst>
            <pc:docMk/>
            <pc:sldMk cId="0" sldId="266"/>
            <ac:spMk id="9" creationId="{711DBF42-AD3B-4FB6-A365-3B8FA65FD22B}"/>
          </ac:spMkLst>
        </pc:spChg>
        <pc:spChg chg="mod">
          <ac:chgData name="Jeremy Bergmann" userId="2355ee0d-2b6e-4bfe-a235-383daf8df8e3" providerId="ADAL" clId="{4E682352-887D-4C9C-ABA3-1D0EBE0E1B3B}" dt="2021-10-27T16:24:07.267" v="1125" actId="113"/>
          <ac:spMkLst>
            <pc:docMk/>
            <pc:sldMk cId="0" sldId="266"/>
            <ac:spMk id="260" creationId="{00000000-0000-0000-0000-000000000000}"/>
          </ac:spMkLst>
        </pc:spChg>
        <pc:picChg chg="del">
          <ac:chgData name="Jeremy Bergmann" userId="2355ee0d-2b6e-4bfe-a235-383daf8df8e3" providerId="ADAL" clId="{4E682352-887D-4C9C-ABA3-1D0EBE0E1B3B}" dt="2021-10-24T19:36:29.603" v="579" actId="478"/>
          <ac:picMkLst>
            <pc:docMk/>
            <pc:sldMk cId="0" sldId="266"/>
            <ac:picMk id="2" creationId="{EC5C9753-9A4D-463C-8055-4031FF715E06}"/>
          </ac:picMkLst>
        </pc:picChg>
        <pc:picChg chg="add mod">
          <ac:chgData name="Jeremy Bergmann" userId="2355ee0d-2b6e-4bfe-a235-383daf8df8e3" providerId="ADAL" clId="{4E682352-887D-4C9C-ABA3-1D0EBE0E1B3B}" dt="2021-10-24T19:37:35.661" v="582" actId="14100"/>
          <ac:picMkLst>
            <pc:docMk/>
            <pc:sldMk cId="0" sldId="266"/>
            <ac:picMk id="5" creationId="{F7F07B34-B786-449F-90E1-C9799A713E1A}"/>
          </ac:picMkLst>
        </pc:picChg>
      </pc:sldChg>
      <pc:sldChg chg="addSp delSp modSp mod modNotesTx">
        <pc:chgData name="Jeremy Bergmann" userId="2355ee0d-2b6e-4bfe-a235-383daf8df8e3" providerId="ADAL" clId="{4E682352-887D-4C9C-ABA3-1D0EBE0E1B3B}" dt="2021-10-27T16:25:10.560" v="1139" actId="1076"/>
        <pc:sldMkLst>
          <pc:docMk/>
          <pc:sldMk cId="0" sldId="267"/>
        </pc:sldMkLst>
        <pc:spChg chg="del mod">
          <ac:chgData name="Jeremy Bergmann" userId="2355ee0d-2b6e-4bfe-a235-383daf8df8e3" providerId="ADAL" clId="{4E682352-887D-4C9C-ABA3-1D0EBE0E1B3B}" dt="2021-10-24T19:39:26.622" v="598" actId="21"/>
          <ac:spMkLst>
            <pc:docMk/>
            <pc:sldMk cId="0" sldId="267"/>
            <ac:spMk id="6" creationId="{072638F9-A3FE-4F59-8818-242CB960A152}"/>
          </ac:spMkLst>
        </pc:spChg>
        <pc:spChg chg="add mod">
          <ac:chgData name="Jeremy Bergmann" userId="2355ee0d-2b6e-4bfe-a235-383daf8df8e3" providerId="ADAL" clId="{4E682352-887D-4C9C-ABA3-1D0EBE0E1B3B}" dt="2021-10-27T16:25:10.560" v="1139" actId="1076"/>
          <ac:spMkLst>
            <pc:docMk/>
            <pc:sldMk cId="0" sldId="267"/>
            <ac:spMk id="8" creationId="{51338374-8C3C-4C9D-91E8-8DF22832BF2A}"/>
          </ac:spMkLst>
        </pc:spChg>
        <pc:picChg chg="del">
          <ac:chgData name="Jeremy Bergmann" userId="2355ee0d-2b6e-4bfe-a235-383daf8df8e3" providerId="ADAL" clId="{4E682352-887D-4C9C-ABA3-1D0EBE0E1B3B}" dt="2021-10-24T19:39:15.779" v="595" actId="478"/>
          <ac:picMkLst>
            <pc:docMk/>
            <pc:sldMk cId="0" sldId="267"/>
            <ac:picMk id="5" creationId="{BDA28C10-7270-4FA5-B304-4620CB503C59}"/>
          </ac:picMkLst>
        </pc:picChg>
        <pc:picChg chg="add mod">
          <ac:chgData name="Jeremy Bergmann" userId="2355ee0d-2b6e-4bfe-a235-383daf8df8e3" providerId="ADAL" clId="{4E682352-887D-4C9C-ABA3-1D0EBE0E1B3B}" dt="2021-10-24T19:39:22.242" v="596"/>
          <ac:picMkLst>
            <pc:docMk/>
            <pc:sldMk cId="0" sldId="267"/>
            <ac:picMk id="7" creationId="{171579AF-7E7E-49A0-87B0-3F1EEC1CF4F5}"/>
          </ac:picMkLst>
        </pc:picChg>
      </pc:sldChg>
      <pc:sldChg chg="modNotesTx">
        <pc:chgData name="Jeremy Bergmann" userId="2355ee0d-2b6e-4bfe-a235-383daf8df8e3" providerId="ADAL" clId="{4E682352-887D-4C9C-ABA3-1D0EBE0E1B3B}" dt="2021-10-27T16:26:50.881" v="1162" actId="20577"/>
        <pc:sldMkLst>
          <pc:docMk/>
          <pc:sldMk cId="0" sldId="268"/>
        </pc:sldMkLst>
      </pc:sldChg>
      <pc:sldChg chg="modSp mod modNotesTx">
        <pc:chgData name="Jeremy Bergmann" userId="2355ee0d-2b6e-4bfe-a235-383daf8df8e3" providerId="ADAL" clId="{4E682352-887D-4C9C-ABA3-1D0EBE0E1B3B}" dt="2021-10-27T16:27:58.246" v="1236" actId="20577"/>
        <pc:sldMkLst>
          <pc:docMk/>
          <pc:sldMk cId="0" sldId="269"/>
        </pc:sldMkLst>
        <pc:spChg chg="mod">
          <ac:chgData name="Jeremy Bergmann" userId="2355ee0d-2b6e-4bfe-a235-383daf8df8e3" providerId="ADAL" clId="{4E682352-887D-4C9C-ABA3-1D0EBE0E1B3B}" dt="2021-10-27T16:27:45.433" v="1208" actId="21"/>
          <ac:spMkLst>
            <pc:docMk/>
            <pc:sldMk cId="0" sldId="269"/>
            <ac:spMk id="283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7T16:27:07.117" v="1163" actId="20577"/>
          <ac:spMkLst>
            <pc:docMk/>
            <pc:sldMk cId="0" sldId="269"/>
            <ac:spMk id="285" creationId="{00000000-0000-0000-0000-000000000000}"/>
          </ac:spMkLst>
        </pc:spChg>
      </pc:sldChg>
      <pc:sldChg chg="modSp add mod ord modNotesTx">
        <pc:chgData name="Jeremy Bergmann" userId="2355ee0d-2b6e-4bfe-a235-383daf8df8e3" providerId="ADAL" clId="{4E682352-887D-4C9C-ABA3-1D0EBE0E1B3B}" dt="2021-10-24T19:00:34.805" v="421" actId="20577"/>
        <pc:sldMkLst>
          <pc:docMk/>
          <pc:sldMk cId="2110584022" sldId="270"/>
        </pc:sldMkLst>
        <pc:spChg chg="mod">
          <ac:chgData name="Jeremy Bergmann" userId="2355ee0d-2b6e-4bfe-a235-383daf8df8e3" providerId="ADAL" clId="{4E682352-887D-4C9C-ABA3-1D0EBE0E1B3B}" dt="2021-10-24T19:00:27.936" v="420" actId="1076"/>
          <ac:spMkLst>
            <pc:docMk/>
            <pc:sldMk cId="2110584022" sldId="270"/>
            <ac:spMk id="6" creationId="{DE5AC372-ECFF-4985-AFE6-A772DB5DC527}"/>
          </ac:spMkLst>
        </pc:spChg>
        <pc:spChg chg="mod">
          <ac:chgData name="Jeremy Bergmann" userId="2355ee0d-2b6e-4bfe-a235-383daf8df8e3" providerId="ADAL" clId="{4E682352-887D-4C9C-ABA3-1D0EBE0E1B3B}" dt="2021-10-24T15:56:16.666" v="224" actId="20577"/>
          <ac:spMkLst>
            <pc:docMk/>
            <pc:sldMk cId="2110584022" sldId="270"/>
            <ac:spMk id="8" creationId="{C2AF4288-EF23-4A7E-80AF-410291B879BE}"/>
          </ac:spMkLst>
        </pc:spChg>
        <pc:spChg chg="mod">
          <ac:chgData name="Jeremy Bergmann" userId="2355ee0d-2b6e-4bfe-a235-383daf8df8e3" providerId="ADAL" clId="{4E682352-887D-4C9C-ABA3-1D0EBE0E1B3B}" dt="2021-10-24T15:53:34.116" v="12" actId="20577"/>
          <ac:spMkLst>
            <pc:docMk/>
            <pc:sldMk cId="2110584022" sldId="270"/>
            <ac:spMk id="273" creationId="{00000000-0000-0000-0000-000000000000}"/>
          </ac:spMkLst>
        </pc:spChg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042471324" sldId="271"/>
        </pc:sldMkLst>
      </pc:sldChg>
      <pc:sldChg chg="del">
        <pc:chgData name="Jeremy Bergmann" userId="2355ee0d-2b6e-4bfe-a235-383daf8df8e3" providerId="ADAL" clId="{4E682352-887D-4C9C-ABA3-1D0EBE0E1B3B}" dt="2021-10-19T22:08:33.391" v="1" actId="2696"/>
        <pc:sldMkLst>
          <pc:docMk/>
          <pc:sldMk cId="1464790433" sldId="272"/>
        </pc:sldMkLst>
      </pc:sldChg>
      <pc:sldChg chg="addSp modSp mod ord">
        <pc:chgData name="Jeremy Bergmann" userId="2355ee0d-2b6e-4bfe-a235-383daf8df8e3" providerId="ADAL" clId="{4E682352-887D-4C9C-ABA3-1D0EBE0E1B3B}" dt="2021-10-27T16:22:45.899" v="1113" actId="1076"/>
        <pc:sldMkLst>
          <pc:docMk/>
          <pc:sldMk cId="0" sldId="273"/>
        </pc:sldMkLst>
        <pc:spChg chg="add mod">
          <ac:chgData name="Jeremy Bergmann" userId="2355ee0d-2b6e-4bfe-a235-383daf8df8e3" providerId="ADAL" clId="{4E682352-887D-4C9C-ABA3-1D0EBE0E1B3B}" dt="2021-10-27T16:22:45.899" v="1113" actId="1076"/>
          <ac:spMkLst>
            <pc:docMk/>
            <pc:sldMk cId="0" sldId="273"/>
            <ac:spMk id="6" creationId="{8FE9ABE9-C6C5-4EF3-9CDC-221B226E20A2}"/>
          </ac:spMkLst>
        </pc:spChg>
        <pc:spChg chg="mod">
          <ac:chgData name="Jeremy Bergmann" userId="2355ee0d-2b6e-4bfe-a235-383daf8df8e3" providerId="ADAL" clId="{4E682352-887D-4C9C-ABA3-1D0EBE0E1B3B}" dt="2021-10-24T19:25:44.901" v="559" actId="20577"/>
          <ac:spMkLst>
            <pc:docMk/>
            <pc:sldMk cId="0" sldId="273"/>
            <ac:spMk id="236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4:36.203" v="487" actId="1076"/>
          <ac:spMkLst>
            <pc:docMk/>
            <pc:sldMk cId="0" sldId="273"/>
            <ac:spMk id="237" creationId="{00000000-0000-0000-0000-000000000000}"/>
          </ac:spMkLst>
        </pc:spChg>
        <pc:spChg chg="mod">
          <ac:chgData name="Jeremy Bergmann" userId="2355ee0d-2b6e-4bfe-a235-383daf8df8e3" providerId="ADAL" clId="{4E682352-887D-4C9C-ABA3-1D0EBE0E1B3B}" dt="2021-10-24T19:25:02.076" v="512" actId="1036"/>
          <ac:spMkLst>
            <pc:docMk/>
            <pc:sldMk cId="0" sldId="273"/>
            <ac:spMk id="238" creationId="{00000000-0000-0000-0000-000000000000}"/>
          </ac:spMkLst>
        </pc:spChg>
      </pc:sldChg>
      <pc:sldChg chg="add">
        <pc:chgData name="Jeremy Bergmann" userId="2355ee0d-2b6e-4bfe-a235-383daf8df8e3" providerId="ADAL" clId="{4E682352-887D-4C9C-ABA3-1D0EBE0E1B3B}" dt="2021-10-19T22:08:29.658" v="0"/>
        <pc:sldMkLst>
          <pc:docMk/>
          <pc:sldMk cId="2526615778" sldId="298"/>
        </pc:sldMkLst>
      </pc:sldChg>
      <pc:sldChg chg="addSp modSp add mod modNotesTx">
        <pc:chgData name="Jeremy Bergmann" userId="2355ee0d-2b6e-4bfe-a235-383daf8df8e3" providerId="ADAL" clId="{4E682352-887D-4C9C-ABA3-1D0EBE0E1B3B}" dt="2021-10-27T18:03:24.039" v="1428" actId="20577"/>
        <pc:sldMkLst>
          <pc:docMk/>
          <pc:sldMk cId="0" sldId="299"/>
        </pc:sldMkLst>
        <pc:spChg chg="add mod">
          <ac:chgData name="Jeremy Bergmann" userId="2355ee0d-2b6e-4bfe-a235-383daf8df8e3" providerId="ADAL" clId="{4E682352-887D-4C9C-ABA3-1D0EBE0E1B3B}" dt="2021-10-27T16:52:43.787" v="1407" actId="20577"/>
          <ac:spMkLst>
            <pc:docMk/>
            <pc:sldMk cId="0" sldId="299"/>
            <ac:spMk id="6" creationId="{1830DDA0-3A08-4450-BA64-E5A005427C6A}"/>
          </ac:spMkLst>
        </pc:spChg>
        <pc:spChg chg="mod">
          <ac:chgData name="Jeremy Bergmann" userId="2355ee0d-2b6e-4bfe-a235-383daf8df8e3" providerId="ADAL" clId="{4E682352-887D-4C9C-ABA3-1D0EBE0E1B3B}" dt="2021-10-27T18:03:24.039" v="1428" actId="20577"/>
          <ac:spMkLst>
            <pc:docMk/>
            <pc:sldMk cId="0" sldId="299"/>
            <ac:spMk id="292" creationId="{00000000-0000-0000-0000-000000000000}"/>
          </ac:spMkLst>
        </pc:spChg>
        <pc:picChg chg="mod">
          <ac:chgData name="Jeremy Bergmann" userId="2355ee0d-2b6e-4bfe-a235-383daf8df8e3" providerId="ADAL" clId="{4E682352-887D-4C9C-ABA3-1D0EBE0E1B3B}" dt="2021-10-24T15:55:44.081" v="207" actId="1076"/>
          <ac:picMkLst>
            <pc:docMk/>
            <pc:sldMk cId="0" sldId="299"/>
            <ac:picMk id="293" creationId="{00000000-0000-0000-0000-000000000000}"/>
          </ac:picMkLst>
        </pc:picChg>
      </pc:sldChg>
    </pc:docChg>
  </pc:docChgLst>
  <pc:docChgLst>
    <pc:chgData name="Jeremy Bergmann" userId="c2589a63-7d35-4bd4-b1d6-7fbcacc677e5" providerId="ADAL" clId="{4E682352-887D-4C9C-ABA3-1D0EBE0E1B3B}"/>
    <pc:docChg chg="undo custSel addSld modSld">
      <pc:chgData name="Jeremy Bergmann" userId="c2589a63-7d35-4bd4-b1d6-7fbcacc677e5" providerId="ADAL" clId="{4E682352-887D-4C9C-ABA3-1D0EBE0E1B3B}" dt="2021-11-01T19:42:29.592" v="292" actId="20577"/>
      <pc:docMkLst>
        <pc:docMk/>
      </pc:docMkLst>
      <pc:sldChg chg="addSp delSp modSp add mod modNotesTx">
        <pc:chgData name="Jeremy Bergmann" userId="c2589a63-7d35-4bd4-b1d6-7fbcacc677e5" providerId="ADAL" clId="{4E682352-887D-4C9C-ABA3-1D0EBE0E1B3B}" dt="2021-11-01T19:42:29.592" v="292" actId="20577"/>
        <pc:sldMkLst>
          <pc:docMk/>
          <pc:sldMk cId="1842050391" sldId="300"/>
        </pc:sldMkLst>
        <pc:spChg chg="add mod">
          <ac:chgData name="Jeremy Bergmann" userId="c2589a63-7d35-4bd4-b1d6-7fbcacc677e5" providerId="ADAL" clId="{4E682352-887D-4C9C-ABA3-1D0EBE0E1B3B}" dt="2021-10-31T17:32:46.812" v="272" actId="14100"/>
          <ac:spMkLst>
            <pc:docMk/>
            <pc:sldMk cId="1842050391" sldId="300"/>
            <ac:spMk id="11" creationId="{BA685467-E32A-4CB6-B6B0-F81CF08A8C8E}"/>
          </ac:spMkLst>
        </pc:spChg>
        <pc:spChg chg="mod">
          <ac:chgData name="Jeremy Bergmann" userId="c2589a63-7d35-4bd4-b1d6-7fbcacc677e5" providerId="ADAL" clId="{4E682352-887D-4C9C-ABA3-1D0EBE0E1B3B}" dt="2021-11-01T19:42:29.592" v="292" actId="20577"/>
          <ac:spMkLst>
            <pc:docMk/>
            <pc:sldMk cId="1842050391" sldId="300"/>
            <ac:spMk id="252" creationId="{00000000-0000-0000-0000-000000000000}"/>
          </ac:spMkLst>
        </pc:spChg>
        <pc:spChg chg="mod">
          <ac:chgData name="Jeremy Bergmann" userId="c2589a63-7d35-4bd4-b1d6-7fbcacc677e5" providerId="ADAL" clId="{4E682352-887D-4C9C-ABA3-1D0EBE0E1B3B}" dt="2021-10-31T17:32:44.036" v="271" actId="20577"/>
          <ac:spMkLst>
            <pc:docMk/>
            <pc:sldMk cId="1842050391" sldId="300"/>
            <ac:spMk id="253" creationId="{00000000-0000-0000-0000-000000000000}"/>
          </ac:spMkLst>
        </pc:spChg>
        <pc:picChg chg="del">
          <ac:chgData name="Jeremy Bergmann" userId="c2589a63-7d35-4bd4-b1d6-7fbcacc677e5" providerId="ADAL" clId="{4E682352-887D-4C9C-ABA3-1D0EBE0E1B3B}" dt="2021-10-31T17:21:03.291" v="205" actId="478"/>
          <ac:picMkLst>
            <pc:docMk/>
            <pc:sldMk cId="1842050391" sldId="300"/>
            <ac:picMk id="2" creationId="{E3A20A80-02C1-483E-9E9F-B513D89FB9FD}"/>
          </ac:picMkLst>
        </pc:picChg>
        <pc:picChg chg="add del">
          <ac:chgData name="Jeremy Bergmann" userId="c2589a63-7d35-4bd4-b1d6-7fbcacc677e5" providerId="ADAL" clId="{4E682352-887D-4C9C-ABA3-1D0EBE0E1B3B}" dt="2021-10-31T17:30:23.787" v="253" actId="22"/>
          <ac:picMkLst>
            <pc:docMk/>
            <pc:sldMk cId="1842050391" sldId="300"/>
            <ac:picMk id="4" creationId="{4C54C7AC-C72A-4922-9541-4D0C2C4ED2CD}"/>
          </ac:picMkLst>
        </pc:picChg>
        <pc:picChg chg="add mod">
          <ac:chgData name="Jeremy Bergmann" userId="c2589a63-7d35-4bd4-b1d6-7fbcacc677e5" providerId="ADAL" clId="{4E682352-887D-4C9C-ABA3-1D0EBE0E1B3B}" dt="2021-10-31T17:30:58.984" v="258" actId="1076"/>
          <ac:picMkLst>
            <pc:docMk/>
            <pc:sldMk cId="1842050391" sldId="300"/>
            <ac:picMk id="6" creationId="{D5AF4964-0430-40B8-B11F-F1F97F09A525}"/>
          </ac:picMkLst>
        </pc:picChg>
        <pc:cxnChg chg="add mod">
          <ac:chgData name="Jeremy Bergmann" userId="c2589a63-7d35-4bd4-b1d6-7fbcacc677e5" providerId="ADAL" clId="{4E682352-887D-4C9C-ABA3-1D0EBE0E1B3B}" dt="2021-10-31T17:33:00.844" v="274" actId="13822"/>
          <ac:cxnSpMkLst>
            <pc:docMk/>
            <pc:sldMk cId="1842050391" sldId="300"/>
            <ac:cxnSpMk id="9" creationId="{FAEE9D66-878F-4F4B-9ED1-5AF92397C2F6}"/>
          </ac:cxnSpMkLst>
        </pc:cxnChg>
        <pc:cxnChg chg="add mod">
          <ac:chgData name="Jeremy Bergmann" userId="c2589a63-7d35-4bd4-b1d6-7fbcacc677e5" providerId="ADAL" clId="{4E682352-887D-4C9C-ABA3-1D0EBE0E1B3B}" dt="2021-10-31T17:31:39.594" v="267" actId="14100"/>
          <ac:cxnSpMkLst>
            <pc:docMk/>
            <pc:sldMk cId="1842050391" sldId="300"/>
            <ac:cxnSpMk id="12" creationId="{77FBEFD9-2839-4BE9-9A10-AE598A28E1DF}"/>
          </ac:cxnSpMkLst>
        </pc:cxnChg>
      </pc:sldChg>
    </pc:docChg>
  </pc:docChgLst>
  <pc:docChgLst>
    <pc:chgData name="Jeremy Bergmann" userId="c2589a63-7d35-4bd4-b1d6-7fbcacc677e5" providerId="ADAL" clId="{DB850C8C-EF03-47EF-9891-38054A360123}"/>
    <pc:docChg chg="undo custSel addSld delSld modSld delMainMaster">
      <pc:chgData name="Jeremy Bergmann" userId="c2589a63-7d35-4bd4-b1d6-7fbcacc677e5" providerId="ADAL" clId="{DB850C8C-EF03-47EF-9891-38054A360123}" dt="2020-05-26T14:42:39.714" v="1037" actId="20577"/>
      <pc:docMkLst>
        <pc:docMk/>
      </pc:docMkLst>
      <pc:sldChg chg="modSp mod">
        <pc:chgData name="Jeremy Bergmann" userId="c2589a63-7d35-4bd4-b1d6-7fbcacc677e5" providerId="ADAL" clId="{DB850C8C-EF03-47EF-9891-38054A360123}" dt="2020-05-26T14:42:17.026" v="1031" actId="20577"/>
        <pc:sldMkLst>
          <pc:docMk/>
          <pc:sldMk cId="0" sldId="256"/>
        </pc:sldMkLst>
        <pc:spChg chg="mod">
          <ac:chgData name="Jeremy Bergmann" userId="c2589a63-7d35-4bd4-b1d6-7fbcacc677e5" providerId="ADAL" clId="{DB850C8C-EF03-47EF-9891-38054A360123}" dt="2020-05-26T14:42:17.026" v="1031" actId="20577"/>
          <ac:spMkLst>
            <pc:docMk/>
            <pc:sldMk cId="0" sldId="256"/>
            <ac:spMk id="179" creationId="{00000000-0000-0000-0000-000000000000}"/>
          </ac:spMkLst>
        </pc:spChg>
      </pc:sldChg>
      <pc:sldChg chg="modSp mod">
        <pc:chgData name="Jeremy Bergmann" userId="c2589a63-7d35-4bd4-b1d6-7fbcacc677e5" providerId="ADAL" clId="{DB850C8C-EF03-47EF-9891-38054A360123}" dt="2020-05-26T14:17:13.700" v="991" actId="1076"/>
        <pc:sldMkLst>
          <pc:docMk/>
          <pc:sldMk cId="0" sldId="257"/>
        </pc:sldMkLst>
        <pc:spChg chg="mod">
          <ac:chgData name="Jeremy Bergmann" userId="c2589a63-7d35-4bd4-b1d6-7fbcacc677e5" providerId="ADAL" clId="{DB850C8C-EF03-47EF-9891-38054A360123}" dt="2020-05-26T14:17:13.700" v="991" actId="1076"/>
          <ac:spMkLst>
            <pc:docMk/>
            <pc:sldMk cId="0" sldId="257"/>
            <ac:spMk id="186" creationId="{00000000-0000-0000-0000-000000000000}"/>
          </ac:spMkLst>
        </pc:spChg>
      </pc:sldChg>
      <pc:sldChg chg="del">
        <pc:chgData name="Jeremy Bergmann" userId="c2589a63-7d35-4bd4-b1d6-7fbcacc677e5" providerId="ADAL" clId="{DB850C8C-EF03-47EF-9891-38054A360123}" dt="2020-05-26T13:17:06.835" v="0" actId="47"/>
        <pc:sldMkLst>
          <pc:docMk/>
          <pc:sldMk cId="0" sldId="258"/>
        </pc:sldMkLst>
      </pc:sldChg>
      <pc:sldChg chg="addSp delSp modSp mod">
        <pc:chgData name="Jeremy Bergmann" userId="c2589a63-7d35-4bd4-b1d6-7fbcacc677e5" providerId="ADAL" clId="{DB850C8C-EF03-47EF-9891-38054A360123}" dt="2020-05-26T14:19:46.524" v="1005" actId="1076"/>
        <pc:sldMkLst>
          <pc:docMk/>
          <pc:sldMk cId="0" sldId="259"/>
        </pc:sldMkLst>
        <pc:spChg chg="del mod">
          <ac:chgData name="Jeremy Bergmann" userId="c2589a63-7d35-4bd4-b1d6-7fbcacc677e5" providerId="ADAL" clId="{DB850C8C-EF03-47EF-9891-38054A360123}" dt="2020-05-26T14:19:16.144" v="1000" actId="478"/>
          <ac:spMkLst>
            <pc:docMk/>
            <pc:sldMk cId="0" sldId="259"/>
            <ac:spMk id="199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4:16:50.794" v="990" actId="478"/>
          <ac:spMkLst>
            <pc:docMk/>
            <pc:sldMk cId="0" sldId="259"/>
            <ac:spMk id="200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19:18.361" v="1001" actId="1076"/>
          <ac:spMkLst>
            <pc:docMk/>
            <pc:sldMk cId="0" sldId="259"/>
            <ac:spMk id="201" creationId="{00000000-0000-0000-0000-000000000000}"/>
          </ac:spMkLst>
        </pc:spChg>
        <pc:picChg chg="add del mod">
          <ac:chgData name="Jeremy Bergmann" userId="c2589a63-7d35-4bd4-b1d6-7fbcacc677e5" providerId="ADAL" clId="{DB850C8C-EF03-47EF-9891-38054A360123}" dt="2020-05-26T14:19:29.569" v="1003" actId="478"/>
          <ac:picMkLst>
            <pc:docMk/>
            <pc:sldMk cId="0" sldId="259"/>
            <ac:picMk id="7" creationId="{2FD476B1-9ECE-437E-99D2-9A515D517E1A}"/>
          </ac:picMkLst>
        </pc:picChg>
        <pc:picChg chg="add mod">
          <ac:chgData name="Jeremy Bergmann" userId="c2589a63-7d35-4bd4-b1d6-7fbcacc677e5" providerId="ADAL" clId="{DB850C8C-EF03-47EF-9891-38054A360123}" dt="2020-05-26T14:19:46.524" v="1005" actId="1076"/>
          <ac:picMkLst>
            <pc:docMk/>
            <pc:sldMk cId="0" sldId="259"/>
            <ac:picMk id="1026" creationId="{BBA3FD21-1B41-4F1D-92D8-50081331DC2E}"/>
          </ac:picMkLst>
        </pc:picChg>
      </pc:sldChg>
      <pc:sldChg chg="modSp mod">
        <pc:chgData name="Jeremy Bergmann" userId="c2589a63-7d35-4bd4-b1d6-7fbcacc677e5" providerId="ADAL" clId="{DB850C8C-EF03-47EF-9891-38054A360123}" dt="2020-05-26T14:42:39.714" v="1037" actId="20577"/>
        <pc:sldMkLst>
          <pc:docMk/>
          <pc:sldMk cId="0" sldId="260"/>
        </pc:sldMkLst>
        <pc:spChg chg="mod">
          <ac:chgData name="Jeremy Bergmann" userId="c2589a63-7d35-4bd4-b1d6-7fbcacc677e5" providerId="ADAL" clId="{DB850C8C-EF03-47EF-9891-38054A360123}" dt="2020-05-26T14:16:16.456" v="987" actId="14100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Jeremy Bergmann" userId="c2589a63-7d35-4bd4-b1d6-7fbcacc677e5" providerId="ADAL" clId="{DB850C8C-EF03-47EF-9891-38054A360123}" dt="2020-05-26T14:42:39.714" v="1037" actId="20577"/>
          <ac:spMkLst>
            <pc:docMk/>
            <pc:sldMk cId="0" sldId="260"/>
            <ac:spMk id="209" creationId="{00000000-0000-0000-0000-000000000000}"/>
          </ac:spMkLst>
        </pc:spChg>
      </pc:sldChg>
      <pc:sldChg chg="delSp del mod">
        <pc:chgData name="Jeremy Bergmann" userId="c2589a63-7d35-4bd4-b1d6-7fbcacc677e5" providerId="ADAL" clId="{DB850C8C-EF03-47EF-9891-38054A360123}" dt="2020-05-26T14:19:49.202" v="1006" actId="47"/>
        <pc:sldMkLst>
          <pc:docMk/>
          <pc:sldMk cId="0" sldId="261"/>
        </pc:sldMkLst>
        <pc:picChg chg="del">
          <ac:chgData name="Jeremy Bergmann" userId="c2589a63-7d35-4bd4-b1d6-7fbcacc677e5" providerId="ADAL" clId="{DB850C8C-EF03-47EF-9891-38054A360123}" dt="2020-05-26T14:18:57.443" v="992" actId="21"/>
          <ac:picMkLst>
            <pc:docMk/>
            <pc:sldMk cId="0" sldId="261"/>
            <ac:picMk id="215" creationId="{00000000-0000-0000-0000-000000000000}"/>
          </ac:picMkLst>
        </pc:picChg>
      </pc:sldChg>
      <pc:sldChg chg="del">
        <pc:chgData name="Jeremy Bergmann" userId="c2589a63-7d35-4bd4-b1d6-7fbcacc677e5" providerId="ADAL" clId="{DB850C8C-EF03-47EF-9891-38054A360123}" dt="2020-05-26T13:17:13.364" v="1" actId="47"/>
        <pc:sldMkLst>
          <pc:docMk/>
          <pc:sldMk cId="2110584022" sldId="270"/>
        </pc:sldMkLst>
        <pc:spChg chg="add del mod">
          <ac:chgData name="Jeremy Bergmann" userId="c2589a63-7d35-4bd4-b1d6-7fbcacc677e5" providerId="ADAL" clId="{DB850C8C-EF03-47EF-9891-38054A360123}" dt="2020-05-26T13:39:36.290" v="386"/>
          <ac:spMkLst>
            <pc:docMk/>
            <pc:sldMk cId="2110584022" sldId="270"/>
            <ac:spMk id="3" creationId="{717883C3-F396-4212-89C0-C23A32A63BF3}"/>
          </ac:spMkLst>
        </pc:spChg>
        <pc:spChg chg="add del mod">
          <ac:chgData name="Jeremy Bergmann" userId="c2589a63-7d35-4bd4-b1d6-7fbcacc677e5" providerId="ADAL" clId="{DB850C8C-EF03-47EF-9891-38054A360123}" dt="2020-05-26T13:41:25.777" v="429"/>
          <ac:spMkLst>
            <pc:docMk/>
            <pc:sldMk cId="2110584022" sldId="270"/>
            <ac:spMk id="4" creationId="{1584EDA1-6B56-449E-A671-1AE269900275}"/>
          </ac:spMkLst>
        </pc:spChg>
        <pc:spChg chg="add mod">
          <ac:chgData name="Jeremy Bergmann" userId="c2589a63-7d35-4bd4-b1d6-7fbcacc677e5" providerId="ADAL" clId="{DB850C8C-EF03-47EF-9891-38054A360123}" dt="2020-05-26T13:37:41.493" v="345" actId="1076"/>
          <ac:spMkLst>
            <pc:docMk/>
            <pc:sldMk cId="2110584022" sldId="270"/>
            <ac:spMk id="6" creationId="{DE5AC372-ECFF-4985-AFE6-A772DB5DC527}"/>
          </ac:spMkLst>
        </pc:spChg>
        <pc:spChg chg="add mod">
          <ac:chgData name="Jeremy Bergmann" userId="c2589a63-7d35-4bd4-b1d6-7fbcacc677e5" providerId="ADAL" clId="{DB850C8C-EF03-47EF-9891-38054A360123}" dt="2020-05-26T13:53:47.346" v="983" actId="1076"/>
          <ac:spMkLst>
            <pc:docMk/>
            <pc:sldMk cId="2110584022" sldId="270"/>
            <ac:spMk id="8" creationId="{C2AF4288-EF23-4A7E-80AF-410291B879BE}"/>
          </ac:spMkLst>
        </pc:spChg>
        <pc:spChg chg="add mod">
          <ac:chgData name="Jeremy Bergmann" userId="c2589a63-7d35-4bd4-b1d6-7fbcacc677e5" providerId="ADAL" clId="{DB850C8C-EF03-47EF-9891-38054A360123}" dt="2020-05-26T13:53:52.146" v="985" actId="1076"/>
          <ac:spMkLst>
            <pc:docMk/>
            <pc:sldMk cId="2110584022" sldId="270"/>
            <ac:spMk id="11" creationId="{B0432C92-961A-4D06-B9F2-FF82A2ED768F}"/>
          </ac:spMkLst>
        </pc:spChg>
        <pc:spChg chg="mod">
          <ac:chgData name="Jeremy Bergmann" userId="c2589a63-7d35-4bd4-b1d6-7fbcacc677e5" providerId="ADAL" clId="{DB850C8C-EF03-47EF-9891-38054A360123}" dt="2020-05-26T13:31:51.953" v="29" actId="20577"/>
          <ac:spMkLst>
            <pc:docMk/>
            <pc:sldMk cId="2110584022" sldId="270"/>
            <ac:spMk id="273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1:59.806" v="30" actId="478"/>
          <ac:spMkLst>
            <pc:docMk/>
            <pc:sldMk cId="2110584022" sldId="270"/>
            <ac:spMk id="274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2.806" v="31" actId="478"/>
          <ac:spMkLst>
            <pc:docMk/>
            <pc:sldMk cId="2110584022" sldId="270"/>
            <ac:spMk id="275" creationId="{00000000-0000-0000-0000-000000000000}"/>
          </ac:spMkLst>
        </pc:spChg>
        <pc:spChg chg="del">
          <ac:chgData name="Jeremy Bergmann" userId="c2589a63-7d35-4bd4-b1d6-7fbcacc677e5" providerId="ADAL" clId="{DB850C8C-EF03-47EF-9891-38054A360123}" dt="2020-05-26T13:32:04.853" v="32" actId="478"/>
          <ac:spMkLst>
            <pc:docMk/>
            <pc:sldMk cId="2110584022" sldId="270"/>
            <ac:spMk id="276" creationId="{00000000-0000-0000-0000-000000000000}"/>
          </ac:spMkLst>
        </pc:spChg>
        <pc:picChg chg="add mod">
          <ac:chgData name="Jeremy Bergmann" userId="c2589a63-7d35-4bd4-b1d6-7fbcacc677e5" providerId="ADAL" clId="{DB850C8C-EF03-47EF-9891-38054A360123}" dt="2020-05-26T13:53:49.787" v="984" actId="1076"/>
          <ac:picMkLst>
            <pc:docMk/>
            <pc:sldMk cId="2110584022" sldId="270"/>
            <ac:picMk id="2" creationId="{59AB57A5-4B58-4CFB-99B9-B8811877AE2E}"/>
          </ac:picMkLst>
        </pc:picChg>
      </pc:sldChg>
      <pc:sldMasterChg chg="del delSldLayout">
        <pc:chgData name="Jeremy Bergmann" userId="c2589a63-7d35-4bd4-b1d6-7fbcacc677e5" providerId="ADAL" clId="{DB850C8C-EF03-47EF-9891-38054A360123}" dt="2020-05-26T13:17:06.835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DB850C8C-EF03-47EF-9891-38054A360123}" dt="2020-05-26T13:17:06.835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rankings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85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896a7f1_1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jbergmann.customers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'Omaha', state = 'NE’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en-US" sz="1200" u="none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u="none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u="none" dirty="0"/>
          </a:p>
        </p:txBody>
      </p:sp>
      <p:sp>
        <p:nvSpPr>
          <p:cNvPr id="257" name="Google Shape;257;g500896a7f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0896a7f1_1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jbergmann.customers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lang="en-US" sz="12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500896a7f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CREATE VIEW </a:t>
            </a:r>
            <a:r>
              <a:rPr lang="en-US" dirty="0" err="1">
                <a:solidFill>
                  <a:srgbClr val="000000"/>
                </a:solidFill>
              </a:rPr>
              <a:t>jbergmann.vw_countries_asia</a:t>
            </a:r>
            <a:r>
              <a:rPr lang="en-US" dirty="0">
                <a:solidFill>
                  <a:srgbClr val="000000"/>
                </a:solidFill>
              </a:rPr>
              <a:t> AS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.`Name` AS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world.country</a:t>
            </a:r>
            <a:r>
              <a:rPr lang="en-US" dirty="0">
                <a:solidFill>
                  <a:srgbClr val="000000"/>
                </a:solidFill>
              </a:rPr>
              <a:t> AS </a:t>
            </a:r>
            <a:r>
              <a:rPr lang="en-US" dirty="0" err="1">
                <a:solidFill>
                  <a:srgbClr val="000000"/>
                </a:solidFill>
              </a:rPr>
              <a:t>tbl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(</a:t>
            </a:r>
            <a:r>
              <a:rPr lang="en-US" dirty="0" err="1">
                <a:solidFill>
                  <a:srgbClr val="000000"/>
                </a:solidFill>
              </a:rPr>
              <a:t>tbl.continent</a:t>
            </a:r>
            <a:r>
              <a:rPr lang="en-US" dirty="0">
                <a:solidFill>
                  <a:srgbClr val="000000"/>
                </a:solidFill>
              </a:rPr>
              <a:t> = 'Asia');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SELECT  country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FROM </a:t>
            </a:r>
            <a:r>
              <a:rPr lang="en-US" dirty="0" err="1">
                <a:solidFill>
                  <a:srgbClr val="000000"/>
                </a:solidFill>
              </a:rPr>
              <a:t>jbergmann.vw_countries_asia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WHERE  Country IN ('India', 'China', 'Nepal');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9d03fa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9d03fa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Solutions: “Exercises/Class 3 Exercise – Extracting &amp; Storing </a:t>
            </a:r>
            <a:r>
              <a:rPr lang="en-US" sz="1000" dirty="0" err="1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Data.sql</a:t>
            </a: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marL="76200" marR="7620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000" dirty="0">
                <a:solidFill>
                  <a:srgbClr val="101094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000" dirty="0"/>
              <a:t>use personal schema – ex. </a:t>
            </a:r>
            <a:r>
              <a:rPr lang="en-US" sz="1000" dirty="0" err="1"/>
              <a:t>Jbergmann.person</a:t>
            </a:r>
            <a:endParaRPr lang="en-US" sz="1000" dirty="0"/>
          </a:p>
          <a:p>
            <a:pPr marL="7620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g509d03fa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3d9a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3d9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d39b7d91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d39b7d91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Project Datasets </a:t>
            </a:r>
            <a:r>
              <a:rPr lang="en-US"/>
              <a:t>from  </a:t>
            </a:r>
            <a:r>
              <a:rPr lang="en-US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https://www.gamerankings.com/</a:t>
            </a:r>
            <a:endParaRPr dirty="0"/>
          </a:p>
        </p:txBody>
      </p:sp>
      <p:sp>
        <p:nvSpPr>
          <p:cNvPr id="289" name="Google Shape;289;g5d39b7d91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3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7686410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FROM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table_name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conditions 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GROUP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21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AutoNum type="arabicPeriod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ORDER BY column  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768641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76864104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DDL is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Definition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DML is 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Data Manipulation Language</a:t>
            </a:r>
            <a:endParaRPr b="1" dirty="0"/>
          </a:p>
        </p:txBody>
      </p:sp>
      <p:sp>
        <p:nvSpPr>
          <p:cNvPr id="195" name="Google Shape;195;g5076864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Creation: creating tables and databases, the things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Storage: where data are stored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Cleaning: adding, removing, or modifying data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Retrieval: selecting only the data you want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76864104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;  * Note: Create table in your given user schema (ex.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CREATE TABLE 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jbergmann.customers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(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NOT NULL UNIQUE,	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phone VARCHAR(50) NOT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addressline1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addressline2 VARCHAR(50)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city VARCHAR(50) NOT NULL,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state CHAR(2)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VARCHAR(15)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country CHAR(3) NOT NULL DEFAULT 'USA',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INT DEFAULT NULL, 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DECIMAL(10,2) CHECK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&lt; 1000000),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 PRIMARY KEY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/* Constraints are the rules enforced on the data columns of a table.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Types of Constraints:  https://www.tutorialspoINT.com/sql/sql-constraINTs.htm */</a:t>
            </a:r>
            <a:endParaRPr dirty="0"/>
          </a:p>
        </p:txBody>
      </p:sp>
      <p:sp>
        <p:nvSpPr>
          <p:cNvPr id="232" name="Google Shape;232;g507686410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c8617b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527c861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76864104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ALTER TABLE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ADD </a:t>
            </a:r>
            <a:r>
              <a:rPr lang="en-US" sz="1200" dirty="0" err="1"/>
              <a:t>column_name</a:t>
            </a:r>
            <a:r>
              <a:rPr lang="en-US" sz="1200" dirty="0"/>
              <a:t> VARCHAR(255);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ALTER TABLE </a:t>
            </a:r>
            <a:r>
              <a:rPr lang="en-US" sz="1200" dirty="0" err="1"/>
              <a:t>classicmodels.customers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DROP </a:t>
            </a:r>
            <a:r>
              <a:rPr lang="en-US" sz="1200" dirty="0" err="1"/>
              <a:t>column_name</a:t>
            </a:r>
            <a:r>
              <a:rPr lang="en-US" sz="12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/>
              <a:t>DROP TABLE IF EXISTS customers;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507686410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7686410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 INTO </a:t>
            </a:r>
            <a:r>
              <a:rPr lang="en-US" dirty="0" err="1"/>
              <a:t>classicmodels.customers</a:t>
            </a:r>
            <a:r>
              <a:rPr lang="en-US" dirty="0"/>
              <a:t> (</a:t>
            </a:r>
            <a:r>
              <a:rPr lang="en-US" dirty="0" err="1"/>
              <a:t>customer_number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contact_lastname</a:t>
            </a:r>
            <a:r>
              <a:rPr lang="en-US" dirty="0"/>
              <a:t>, </a:t>
            </a:r>
            <a:r>
              <a:rPr lang="en-US" dirty="0" err="1"/>
              <a:t>contact_firstname</a:t>
            </a:r>
            <a:r>
              <a:rPr lang="en-US" dirty="0"/>
              <a:t>, phone, addressline1, addressline2, city, state, </a:t>
            </a:r>
            <a:r>
              <a:rPr lang="en-US" dirty="0" err="1"/>
              <a:t>postalcode</a:t>
            </a:r>
            <a:r>
              <a:rPr lang="en-US" dirty="0"/>
              <a:t>, country, </a:t>
            </a:r>
            <a:r>
              <a:rPr lang="en-US" dirty="0" err="1"/>
              <a:t>salesrep_employeenumber</a:t>
            </a:r>
            <a:r>
              <a:rPr lang="en-US" dirty="0"/>
              <a:t>, </a:t>
            </a:r>
            <a:r>
              <a:rPr lang="en-US" dirty="0" err="1"/>
              <a:t>creditlimit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(103,'Atelier </a:t>
            </a:r>
            <a:r>
              <a:rPr lang="en-US" dirty="0" err="1"/>
              <a:t>graphique</a:t>
            </a:r>
            <a:r>
              <a:rPr lang="en-US" dirty="0"/>
              <a:t>','</a:t>
            </a:r>
            <a:r>
              <a:rPr lang="en-US" dirty="0" err="1"/>
              <a:t>Schmitt','Carine</a:t>
            </a:r>
            <a:r>
              <a:rPr lang="en-US" dirty="0"/>
              <a:t> ','40.32.25','54, rue Royale',NULL,'Nantes',NULL,'44000','FRA',1370,2100.00),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(112,'Signal Gift Stores','King','Jean','7025551838','8489 Strong </a:t>
            </a:r>
            <a:r>
              <a:rPr lang="en-US" dirty="0" err="1"/>
              <a:t>St.',NULL,'Las</a:t>
            </a:r>
            <a:r>
              <a:rPr lang="en-US" dirty="0"/>
              <a:t> Vegas','NV','83030','USA',1166,'71800.00')</a:t>
            </a:r>
            <a:endParaRPr dirty="0"/>
          </a:p>
        </p:txBody>
      </p:sp>
      <p:sp>
        <p:nvSpPr>
          <p:cNvPr id="250" name="Google Shape;250;g50768641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reate-view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hnr_K_e3grNfKeffjgOyIuUK3QCbiDQ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constraints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 dirty="0"/>
              <a:t>Extracting &amp; Storing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Insert Values into Table </a:t>
            </a:r>
            <a:r>
              <a:rPr lang="en-US" sz="3600"/>
              <a:t>from Query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229346" y="1580100"/>
            <a:ext cx="8321409" cy="492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Create a query then store those records in a persistent table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sz="20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Step 1) Create Table to store values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CREATE TABLE jbergmann.us (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`date` DATETIME DEFAULT NULL,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`cases` INT DEFAULT NULL,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`deaths` INT DEFAULT NULL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2) create query for records to store in the covide19.us table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 INTO jbergmann.us (`date`,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cases,deaths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`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date`,cases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deaths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covid_19.us;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jbergmann.us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F4964-0430-40B8-B11F-F1F97F09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068" y="2435127"/>
            <a:ext cx="3660901" cy="3675905"/>
          </a:xfrm>
          <a:prstGeom prst="rect">
            <a:avLst/>
          </a:prstGeom>
        </p:spPr>
      </p:pic>
      <p:cxnSp>
        <p:nvCxnSpPr>
          <p:cNvPr id="9" name="Google Shape;247;p35">
            <a:extLst>
              <a:ext uri="{FF2B5EF4-FFF2-40B4-BE49-F238E27FC236}">
                <a16:creationId xmlns:a16="http://schemas.microsoft.com/office/drawing/2014/main" id="{FAEE9D66-878F-4F4B-9ED1-5AF92397C2F6}"/>
              </a:ext>
            </a:extLst>
          </p:cNvPr>
          <p:cNvCxnSpPr>
            <a:cxnSpLocks/>
          </p:cNvCxnSpPr>
          <p:nvPr/>
        </p:nvCxnSpPr>
        <p:spPr>
          <a:xfrm flipV="1">
            <a:off x="3580482" y="5453349"/>
            <a:ext cx="4583586" cy="4076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oogle Shape;247;p35">
            <a:extLst>
              <a:ext uri="{FF2B5EF4-FFF2-40B4-BE49-F238E27FC236}">
                <a16:creationId xmlns:a16="http://schemas.microsoft.com/office/drawing/2014/main" id="{77FBEFD9-2839-4BE9-9A10-AE598A28E1DF}"/>
              </a:ext>
            </a:extLst>
          </p:cNvPr>
          <p:cNvCxnSpPr>
            <a:cxnSpLocks/>
          </p:cNvCxnSpPr>
          <p:nvPr/>
        </p:nvCxnSpPr>
        <p:spPr>
          <a:xfrm flipH="1">
            <a:off x="5828207" y="5062736"/>
            <a:ext cx="2335861" cy="2151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85467-E32A-4CB6-B6B0-F81CF08A8C8E}"/>
              </a:ext>
            </a:extLst>
          </p:cNvPr>
          <p:cNvSpPr/>
          <p:nvPr/>
        </p:nvSpPr>
        <p:spPr>
          <a:xfrm>
            <a:off x="229346" y="5453349"/>
            <a:ext cx="3351136" cy="6576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Update Existing Values in Table</a:t>
            </a:r>
            <a:endParaRPr sz="3600" dirty="0"/>
          </a:p>
        </p:txBody>
      </p:sp>
      <p:sp>
        <p:nvSpPr>
          <p:cNvPr id="260" name="Google Shape;260;p37"/>
          <p:cNvSpPr txBox="1"/>
          <p:nvPr/>
        </p:nvSpPr>
        <p:spPr>
          <a:xfrm>
            <a:off x="1026625" y="1775209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Update existing (or missing) values based on known changes to the data set/profile.  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SET city = 'Omaha', state = 'NE'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103;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7B34-B786-449F-90E1-C9799A71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1DBF42-AD3B-4FB6-A365-3B8FA65FD22B}"/>
              </a:ext>
            </a:extLst>
          </p:cNvPr>
          <p:cNvSpPr/>
          <p:nvPr/>
        </p:nvSpPr>
        <p:spPr>
          <a:xfrm>
            <a:off x="7412019" y="5085129"/>
            <a:ext cx="1108038" cy="2076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 Records in Table</a:t>
            </a:r>
            <a:endParaRPr sz="3600"/>
          </a:p>
        </p:txBody>
      </p:sp>
      <p:sp>
        <p:nvSpPr>
          <p:cNvPr id="267" name="Google Shape;267;p38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DELETE FROM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112;</a:t>
            </a:r>
            <a:endParaRPr sz="24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579AF-7E7E-49A0-87B0-3F1EEC1C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3" y="4890920"/>
            <a:ext cx="11631441" cy="703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338374-8C3C-4C9D-91E8-8DF22832BF2A}"/>
              </a:ext>
            </a:extLst>
          </p:cNvPr>
          <p:cNvSpPr/>
          <p:nvPr/>
        </p:nvSpPr>
        <p:spPr>
          <a:xfrm>
            <a:off x="670501" y="5242448"/>
            <a:ext cx="11350648" cy="20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What is a View?</a:t>
            </a:r>
            <a:endParaRPr sz="3600"/>
          </a:p>
        </p:txBody>
      </p:sp>
      <p:sp>
        <p:nvSpPr>
          <p:cNvPr id="274" name="Google Shape;274;p39"/>
          <p:cNvSpPr txBox="1"/>
          <p:nvPr/>
        </p:nvSpPr>
        <p:spPr>
          <a:xfrm>
            <a:off x="1001550" y="158010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A view is a “virtual table” based on the result-set of an SQL statement, saved as a database object for future data creation/extraction.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001550" y="2595200"/>
            <a:ext cx="576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SQL Views have the following properties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: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 view is a named derived table.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hlinkClick r:id="rId3"/>
              </a:rPr>
              <a:t>CREATE/ALTER/DROP VIEW</a:t>
            </a:r>
            <a:r>
              <a:rPr lang="en-US" sz="2000" dirty="0"/>
              <a:t> clauses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View data is not stored, and its query must be run every time it is needed.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Used to call up data without changing its underlying base tables.</a:t>
            </a:r>
            <a:endParaRPr dirty="0"/>
          </a:p>
        </p:txBody>
      </p:sp>
      <p:sp>
        <p:nvSpPr>
          <p:cNvPr id="276" name="Google Shape;276;p39"/>
          <p:cNvSpPr txBox="1"/>
          <p:nvPr/>
        </p:nvSpPr>
        <p:spPr>
          <a:xfrm>
            <a:off x="6544200" y="2595200"/>
            <a:ext cx="5647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CREATE VIEW </a:t>
            </a:r>
            <a:r>
              <a:rPr lang="en-US" sz="2000" b="1" dirty="0" err="1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world.countries_asia</a:t>
            </a:r>
            <a:r>
              <a:rPr lang="en-US" sz="20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AS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SELECT 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.`name` AS country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AS 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</a:pP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WHERE  (</a:t>
            </a:r>
            <a:r>
              <a:rPr lang="en-US" sz="2000" dirty="0" err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tbl.continent</a:t>
            </a:r>
            <a:r>
              <a:rPr lang="en-US" sz="2000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= 'Asia')</a:t>
            </a:r>
            <a:endParaRPr sz="2000" dirty="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Lato"/>
                <a:ea typeface="Lato"/>
                <a:cs typeface="Lato"/>
                <a:sym typeface="Lato"/>
              </a:rPr>
              <a:t>View Usage</a:t>
            </a:r>
            <a:endParaRPr sz="2000" b="1"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SELECT  </a:t>
            </a:r>
            <a:r>
              <a:rPr lang="en-US" sz="20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FROM </a:t>
            </a:r>
            <a:r>
              <a:rPr lang="en-US" sz="2000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world.vw_countries_asia</a:t>
            </a:r>
            <a:endParaRPr sz="20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  WHERE country IN ('India', 'China', 'Nepal')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/>
              <a:t>Create a schema named “</a:t>
            </a:r>
            <a:r>
              <a:rPr lang="en-US" sz="1800" dirty="0" err="1"/>
              <a:t>missingpersons</a:t>
            </a:r>
            <a:r>
              <a:rPr lang="en-US" sz="1800" dirty="0"/>
              <a:t>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Create a table in “</a:t>
            </a:r>
            <a:r>
              <a:rPr lang="en-US" sz="1800" dirty="0" err="1"/>
              <a:t>missingpersons</a:t>
            </a:r>
            <a:r>
              <a:rPr lang="en-US" sz="1800" dirty="0"/>
              <a:t>” schema named “Person”, with the following qualities: 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Fields:  ID, </a:t>
            </a:r>
            <a:r>
              <a:rPr lang="en-US" sz="1800" dirty="0" err="1"/>
              <a:t>lastname</a:t>
            </a:r>
            <a:r>
              <a:rPr lang="en-US" sz="1800" dirty="0"/>
              <a:t>, </a:t>
            </a:r>
            <a:r>
              <a:rPr lang="en-US" sz="1800" dirty="0" err="1"/>
              <a:t>firstname</a:t>
            </a:r>
            <a:r>
              <a:rPr lang="en-US" sz="1800" dirty="0"/>
              <a:t>, age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Primary Key: 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Field Constraints: Not Nullable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/>
              <a:t>3.  Alter the table to include (add) a “Gender” field.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4.  Insert the following records into the table: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(1,'Doe','Jane',42,’F’) ,(2,'Doe','John',57,’M’),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(3,'Presley','Elvis',82,’M') ,(4,'Shakur','Tupac',49,’M’)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5.  Delete the record with “</a:t>
            </a:r>
            <a:r>
              <a:rPr lang="en-US" sz="1800" dirty="0" err="1"/>
              <a:t>lastname</a:t>
            </a:r>
            <a:r>
              <a:rPr lang="en-US" sz="1800" dirty="0"/>
              <a:t>” = “Presley”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66400" y="4535575"/>
            <a:ext cx="512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6. Update the </a:t>
            </a:r>
            <a:r>
              <a:rPr lang="en-US" sz="1800" dirty="0" err="1"/>
              <a:t>lastname</a:t>
            </a:r>
            <a:r>
              <a:rPr lang="en-US" sz="1800" dirty="0"/>
              <a:t> in the record that contains “ID” = 4 to </a:t>
            </a:r>
            <a:r>
              <a:rPr lang="en-US" sz="1800" dirty="0" err="1"/>
              <a:t>lastname</a:t>
            </a:r>
            <a:r>
              <a:rPr lang="en-US" sz="1800" dirty="0"/>
              <a:t> = ‘Crooks’ </a:t>
            </a:r>
            <a:br>
              <a:rPr lang="en-US" sz="1800" dirty="0"/>
            </a:b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7. Drop the column “</a:t>
            </a:r>
            <a:r>
              <a:rPr lang="en-US" sz="1800" dirty="0" err="1"/>
              <a:t>firstname</a:t>
            </a:r>
            <a:r>
              <a:rPr lang="en-US" sz="1800" dirty="0"/>
              <a:t>” from the table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8. Drop the “person” table from the “</a:t>
            </a:r>
            <a:r>
              <a:rPr lang="en-US" sz="1800" dirty="0" err="1"/>
              <a:t>missingpersons</a:t>
            </a:r>
            <a:r>
              <a:rPr lang="en-US" sz="1800" dirty="0"/>
              <a:t>” schema.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Query Data for Data Understanding/Relevant Information (Class 2)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92D050"/>
                </a:solidFill>
              </a:rPr>
              <a:t>Storing and Importing data into MySQL database (Class 3)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ato"/>
              <a:buAutoNum type="arabicPeriod"/>
            </a:pPr>
            <a:r>
              <a:rPr lang="en-US" sz="2400">
                <a:solidFill>
                  <a:schemeClr val="bg2"/>
                </a:solidFill>
              </a:rPr>
              <a:t>Merging </a:t>
            </a:r>
            <a:r>
              <a:rPr lang="en-US" sz="2400" dirty="0">
                <a:solidFill>
                  <a:schemeClr val="bg2"/>
                </a:solidFill>
              </a:rPr>
              <a:t>and Joining data for analysis (Class 4)</a:t>
            </a:r>
            <a:endParaRPr lang="en-US"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  <a:endParaRPr sz="2400" dirty="0">
              <a:solidFill>
                <a:srgbClr val="000000"/>
              </a:solidFill>
            </a:endParaRP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492375" y="1656925"/>
            <a:ext cx="6547617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Data Storage &amp; Manipulation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/>
          </a:p>
          <a:p>
            <a:r>
              <a:rPr lang="en-US" sz="1700" dirty="0"/>
              <a:t>1. To fully understand the current “top games” in the marketplace, the business needs to store additional video game sales data,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table named “</a:t>
            </a:r>
            <a:r>
              <a:rPr lang="en-US" sz="1700" dirty="0" err="1"/>
              <a:t>console_game_rank</a:t>
            </a:r>
            <a:r>
              <a:rPr lang="en-US" sz="1700" dirty="0"/>
              <a:t>” with the appropriate data types and constraints, using the “ConsoleGames_201905.csv” file in the “Class Project/consoles” folder</a:t>
            </a: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-US" sz="1700" dirty="0"/>
              <a:t>Create a SQL script that manually inserts the values of the CSV file, into the “</a:t>
            </a:r>
            <a:r>
              <a:rPr lang="en-US" sz="1700" dirty="0" err="1"/>
              <a:t>console_game_rank</a:t>
            </a:r>
            <a:r>
              <a:rPr lang="en-US" sz="1700" dirty="0"/>
              <a:t>” table.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2. The company is not interested in producing Sports Games - Remove these observations from the “</a:t>
            </a:r>
            <a:r>
              <a:rPr lang="en-US" sz="1700" dirty="0" err="1"/>
              <a:t>console_game_rank</a:t>
            </a:r>
            <a:r>
              <a:rPr lang="en-US" sz="1700" dirty="0"/>
              <a:t>” table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3. The CEO insist that “Barbie Adventure Game” is a top-seller.  Insert a record with that “Title” into the table, for comparison purposes (mock-up field values)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513" y="1408239"/>
            <a:ext cx="3636183" cy="36361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30DDA0-3A08-4450-BA64-E5A005427C6A}"/>
              </a:ext>
            </a:extLst>
          </p:cNvPr>
          <p:cNvSpPr txBox="1"/>
          <p:nvPr/>
        </p:nvSpPr>
        <p:spPr>
          <a:xfrm>
            <a:off x="7293684" y="5121625"/>
            <a:ext cx="47261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4. Using the instructions on the “Data Import – MySQL” slide, import the remaining video game files into your personal MySQL schema.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 dirty="0"/>
              <a:t>Note</a:t>
            </a:r>
            <a:r>
              <a:rPr lang="en-US" sz="1700" dirty="0"/>
              <a:t>:  See the “</a:t>
            </a:r>
            <a:r>
              <a:rPr lang="en-US" sz="1700" dirty="0">
                <a:hlinkClick r:id="rId4"/>
              </a:rPr>
              <a:t>Class Project/consoles</a:t>
            </a:r>
            <a:r>
              <a:rPr lang="en-US" sz="1700" dirty="0"/>
              <a:t>” folder for project datasets on Google Drive.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Data 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767815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Create New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55135-1C39-4F3D-8222-7A8A18AA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1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34645" y="2114396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common SQL clauses?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What are the common aggregations/functions? 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How to you utilize comments for debugging or explaining code?</a:t>
            </a:r>
            <a:br>
              <a:rPr lang="en-US" sz="2400" dirty="0"/>
            </a:b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What are the various SQL function types?  </a:t>
            </a:r>
            <a:endParaRPr sz="2400" dirty="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 dirty="0"/>
            </a:br>
            <a:r>
              <a:rPr lang="en-US" sz="2400" dirty="0"/>
              <a:t>Aggregate Functions (Groupings):  SUM, AVG, MIN/MAX, etc.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</a:t>
            </a:r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/>
              <a:t>	Value/Scalar Functions (Changing Values): String, Date, Math, etc. </a:t>
            </a:r>
            <a:br>
              <a:rPr lang="en-US" sz="2400" dirty="0"/>
            </a:b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98" name="Google Shape;198;p30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02742" y="2016100"/>
            <a:ext cx="5517222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u="sng" dirty="0"/>
              <a:t>Data Storage</a:t>
            </a:r>
            <a:endParaRPr sz="2400" b="1" u="sng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databases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and delete tables &amp; views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Create tables with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fields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Add and delete table constraints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Insert, Update, Delete data from tables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Import data from SQL and CSV files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dirty="0"/>
          </a:p>
        </p:txBody>
      </p:sp>
      <p:pic>
        <p:nvPicPr>
          <p:cNvPr id="1026" name="Picture 2" descr="SQL ddl | Data Definition Language in SQL - sql - sql tutorial ...">
            <a:extLst>
              <a:ext uri="{FF2B5EF4-FFF2-40B4-BE49-F238E27FC236}">
                <a16:creationId xmlns:a16="http://schemas.microsoft.com/office/drawing/2014/main" id="{BBA3FD21-1B41-4F1D-92D8-50081331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44" y="2016100"/>
            <a:ext cx="60960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07" name="Google Shape;207;p31"/>
          <p:cNvSpPr/>
          <p:nvPr/>
        </p:nvSpPr>
        <p:spPr>
          <a:xfrm>
            <a:off x="1228375" y="4539727"/>
            <a:ext cx="8941800" cy="18489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34122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Creation/Extraction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Transforming data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Manipulating data</a:t>
            </a:r>
            <a:br>
              <a:rPr lang="en-US" sz="2400" dirty="0"/>
            </a:br>
            <a:endParaRPr sz="2400" dirty="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Storage &amp; Retrieval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226" name="Google Shape;226;p33"/>
          <p:cNvSpPr txBox="1"/>
          <p:nvPr/>
        </p:nvSpPr>
        <p:spPr>
          <a:xfrm>
            <a:off x="1045875" y="1792350"/>
            <a:ext cx="10178400" cy="252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container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sz="2000" b="1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database is a retailer of scale models of classic cars database. It contains typical business data such as customers, products, sales orders, sales order line items, etc.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 DATABASE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-US" sz="20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classicmodels</a:t>
            </a:r>
            <a:r>
              <a:rPr lang="en-US" sz="20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20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49230" y="624692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the full </a:t>
            </a:r>
            <a:r>
              <a:rPr lang="en-US" dirty="0" err="1"/>
              <a:t>classicmodels</a:t>
            </a:r>
            <a:r>
              <a:rPr lang="en-US" dirty="0"/>
              <a:t> schema at: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http://www.mysqltutorial.org/mysql-sample-database.aspx</a:t>
            </a:r>
            <a:endParaRPr lang="en-US"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917" y="3840092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3"/>
          <p:cNvCxnSpPr>
            <a:cxnSpLocks/>
          </p:cNvCxnSpPr>
          <p:nvPr/>
        </p:nvCxnSpPr>
        <p:spPr>
          <a:xfrm>
            <a:off x="5244900" y="4914750"/>
            <a:ext cx="230401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Creating Tables</a:t>
            </a:r>
            <a:endParaRPr sz="3600" dirty="0"/>
          </a:p>
        </p:txBody>
      </p:sp>
      <p:sp>
        <p:nvSpPr>
          <p:cNvPr id="235" name="Google Shape;235;p34"/>
          <p:cNvSpPr txBox="1"/>
          <p:nvPr/>
        </p:nvSpPr>
        <p:spPr>
          <a:xfrm>
            <a:off x="1045875" y="1688574"/>
            <a:ext cx="10178400" cy="45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>
              <a:lnSpc>
                <a:spcPct val="115000"/>
              </a:lnSpc>
            </a:pP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phone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addressline1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addressline2 VARCHAR(50)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city VARCHAR(50)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state CHAR(2)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NE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VARCHAR(15)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country CHAR(3)</a:t>
            </a:r>
            <a: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 DEFAULT 'USA', </a:t>
            </a:r>
            <a:br>
              <a:rPr lang="en-US" b="1" dirty="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INT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DECIMAL(10,2) 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CHECK (</a:t>
            </a:r>
            <a:r>
              <a:rPr lang="en-US" b="1" dirty="0" err="1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&lt; 1000000), </a:t>
            </a:r>
            <a:br>
              <a:rPr lang="en-US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</a:t>
            </a:r>
            <a:r>
              <a:rPr lang="en-US" b="1" dirty="0" err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Field Names</a:t>
            </a: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sz="1500" b="1" dirty="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9D413-AAD9-45B0-98FA-EA2A57267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86" y="2349436"/>
            <a:ext cx="2774852" cy="3629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06800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Constraints</a:t>
            </a:r>
            <a:endParaRPr sz="4800"/>
          </a:p>
        </p:txBody>
      </p:sp>
      <p:sp>
        <p:nvSpPr>
          <p:cNvPr id="236" name="Google Shape;236;p35"/>
          <p:cNvSpPr txBox="1"/>
          <p:nvPr/>
        </p:nvSpPr>
        <p:spPr>
          <a:xfrm>
            <a:off x="548400" y="3711387"/>
            <a:ext cx="5704800" cy="284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/>
              <a:t>Column Constraints</a:t>
            </a:r>
            <a:r>
              <a:rPr lang="en-US" sz="1800" b="1" dirty="0"/>
              <a:t> 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/>
              <a:t>NULL/NOT NULL − Ensures that a column can or cannot have NULL value.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DEFAULT − Provides a default value for a column when none is specified.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UNIQUE − Ensures that all values in a column are different.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dirty="0"/>
              <a:t>INDEX − Used to create and retrieve data from the database very quickly.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 b="1" dirty="0"/>
            </a:br>
            <a:br>
              <a:rPr lang="en-US" sz="1800" b="1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777777"/>
              </a:solidFill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48400" y="1773504"/>
            <a:ext cx="11266881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Constraints are the rules enforced on the data columns of a table. These are used to limit the type of data that can go into a table. This ensures the accuracy and reliability of the data in the database. </a:t>
            </a:r>
            <a:endParaRPr sz="2000" dirty="0"/>
          </a:p>
        </p:txBody>
      </p:sp>
      <p:sp>
        <p:nvSpPr>
          <p:cNvPr id="238" name="Google Shape;238;p35"/>
          <p:cNvSpPr txBox="1"/>
          <p:nvPr/>
        </p:nvSpPr>
        <p:spPr>
          <a:xfrm>
            <a:off x="5827623" y="2684830"/>
            <a:ext cx="597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/>
              <a:t>Table Constraints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/>
              <a:t>PRIMARY Key − Uniquely identifies each row/record in a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FOREIGN Key − Uniquely identifies a row/record in any of the given database table.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CHECK Constraint - The CHECK constraint ensures that all the values in a column satisfies certain conditions.</a:t>
            </a:r>
            <a:endParaRPr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9ABE9-C6C5-4EF3-9CDC-221B226E20A2}"/>
              </a:ext>
            </a:extLst>
          </p:cNvPr>
          <p:cNvSpPr/>
          <p:nvPr/>
        </p:nvSpPr>
        <p:spPr>
          <a:xfrm>
            <a:off x="6253200" y="6179254"/>
            <a:ext cx="7078133" cy="532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endParaRPr lang="en-US" b="1" dirty="0">
              <a:solidFill>
                <a:srgbClr val="6AA84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bg2"/>
                </a:solidFill>
                <a:latin typeface="Lato" panose="020B0604020202020204" charset="0"/>
                <a:ea typeface="Lato"/>
                <a:cs typeface="Calibri"/>
                <a:sym typeface="Calibri"/>
              </a:rPr>
              <a:t>Types of Constraints:  </a:t>
            </a:r>
            <a:r>
              <a:rPr lang="en-US" sz="1200" dirty="0">
                <a:latin typeface="Lato" panose="020B0604020202020204" charset="0"/>
                <a:hlinkClick r:id="rId3"/>
              </a:rPr>
              <a:t>https://www.tutorialspoINT.com/sql/sql-constraINTs.htm</a:t>
            </a:r>
            <a:endParaRPr lang="en-US" sz="1200" dirty="0"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 Tables</a:t>
            </a:r>
            <a:endParaRPr sz="3600"/>
          </a:p>
        </p:txBody>
      </p:sp>
      <p:sp>
        <p:nvSpPr>
          <p:cNvPr id="243" name="Google Shape;243;p35"/>
          <p:cNvSpPr txBox="1"/>
          <p:nvPr/>
        </p:nvSpPr>
        <p:spPr>
          <a:xfrm>
            <a:off x="1045875" y="1688574"/>
            <a:ext cx="10178400" cy="507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Add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ADD </a:t>
            </a:r>
            <a:r>
              <a:rPr lang="en-US" sz="1800" dirty="0" err="1"/>
              <a:t>column_name</a:t>
            </a:r>
            <a:r>
              <a:rPr lang="en-US" sz="1800" dirty="0"/>
              <a:t> VARCHAR(255);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Column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ALTER TABLE customers</a:t>
            </a:r>
            <a:br>
              <a:rPr lang="en-US" sz="1800" dirty="0"/>
            </a:br>
            <a:r>
              <a:rPr lang="en-US" sz="1800" dirty="0"/>
              <a:t>DROP </a:t>
            </a:r>
            <a:r>
              <a:rPr lang="en-US" sz="1800" dirty="0" err="1"/>
              <a:t>column_name</a:t>
            </a:r>
            <a:r>
              <a:rPr lang="en-US" sz="1800" dirty="0"/>
              <a:t>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Drop Constraint 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DROP CONSTRAINT customers_ibfk_1;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u="sng" dirty="0"/>
              <a:t>Delete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/>
              <a:t>DROP TABLE IF EXISTS customers;</a:t>
            </a:r>
            <a:endParaRPr sz="1800" dirty="0"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5"/>
          <p:cNvCxnSpPr>
            <a:endCxn id="244" idx="1"/>
          </p:cNvCxnSpPr>
          <p:nvPr/>
        </p:nvCxnSpPr>
        <p:spPr>
          <a:xfrm rot="10800000" flipH="1">
            <a:off x="6141075" y="6017850"/>
            <a:ext cx="1888200" cy="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35"/>
          <p:cNvCxnSpPr>
            <a:cxnSpLocks/>
          </p:cNvCxnSpPr>
          <p:nvPr/>
        </p:nvCxnSpPr>
        <p:spPr>
          <a:xfrm>
            <a:off x="4991548" y="3184264"/>
            <a:ext cx="3753202" cy="17870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 dirty="0"/>
              <a:t>Manually Insert Values into Table</a:t>
            </a:r>
            <a:endParaRPr sz="3600"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-  Store persistent values that allow for the Creation/Extraction of data</a:t>
            </a: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customer_name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contact_lastname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contact_firstname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phone, addressline1, addressline2, city, state,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postalcode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country,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salesrep_employeenumber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creditlimit</a:t>
            </a:r>
            <a:r>
              <a:rPr lang="en-US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lnSpc>
                <a:spcPct val="115000"/>
              </a:lnSpc>
              <a:buSzPts val="1100"/>
            </a:pP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graphique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','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Schmitt','Carine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','40.32.25','54, rue Royale',NULL,'Nantes',NULL,'44000',’FRA',1370,’2100.00'),</a:t>
            </a:r>
            <a:endParaRPr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</a:t>
            </a:r>
            <a:r>
              <a:rPr lang="en-US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St.',NULL,'Las</a:t>
            </a:r>
            <a:r>
              <a:rPr lang="en-US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Vegas','NV','83030','USA',1166,'71800.00')</a:t>
            </a:r>
            <a:endParaRPr lang="en-US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u="sng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20A80-02C1-483E-9E9F-B513D89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" y="4797050"/>
            <a:ext cx="12042888" cy="82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2332</Words>
  <Application>Microsoft Office PowerPoint</Application>
  <PresentationFormat>Widescreen</PresentationFormat>
  <Paragraphs>278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</vt:lpstr>
      <vt:lpstr>Lustria</vt:lpstr>
      <vt:lpstr>Lato</vt:lpstr>
      <vt:lpstr>Arial</vt:lpstr>
      <vt:lpstr>Verdana</vt:lpstr>
      <vt:lpstr>Calibri</vt:lpstr>
      <vt:lpstr>Courier New</vt:lpstr>
      <vt:lpstr>Raleway</vt:lpstr>
      <vt:lpstr>Streamline</vt:lpstr>
      <vt:lpstr>Extracting &amp; Storing Data </vt:lpstr>
      <vt:lpstr>Review: Class 2 - Writing Queries</vt:lpstr>
      <vt:lpstr>Class 3 Objectives</vt:lpstr>
      <vt:lpstr>What is the need for data manipulation?</vt:lpstr>
      <vt:lpstr>Create a New Database/Schema</vt:lpstr>
      <vt:lpstr>Creating Tables</vt:lpstr>
      <vt:lpstr>SQL Constraints</vt:lpstr>
      <vt:lpstr>Modifying &amp; Deleting Tables</vt:lpstr>
      <vt:lpstr>Manually Insert Values into Table</vt:lpstr>
      <vt:lpstr>Insert Values into Table from Query</vt:lpstr>
      <vt:lpstr>Update Existing Values in Table</vt:lpstr>
      <vt:lpstr>Delete Records in Table</vt:lpstr>
      <vt:lpstr>What is a View?</vt:lpstr>
      <vt:lpstr>Exercises</vt:lpstr>
      <vt:lpstr>Project Milestones</vt:lpstr>
      <vt:lpstr>Class Project </vt:lpstr>
      <vt:lpstr>Data Import - MySQL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- Part 1</dc:title>
  <dc:creator>JTB Ventures LLC</dc:creator>
  <cp:lastModifiedBy>Jeremy Bergmann</cp:lastModifiedBy>
  <cp:revision>40</cp:revision>
  <dcterms:modified xsi:type="dcterms:W3CDTF">2021-11-01T19:42:56Z</dcterms:modified>
</cp:coreProperties>
</file>