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76" r:id="rId6"/>
    <p:sldId id="275" r:id="rId7"/>
    <p:sldId id="277" r:id="rId8"/>
    <p:sldId id="265" r:id="rId9"/>
    <p:sldId id="289" r:id="rId10"/>
    <p:sldId id="300" r:id="rId11"/>
    <p:sldId id="301" r:id="rId12"/>
    <p:sldId id="271" r:id="rId13"/>
    <p:sldId id="258" r:id="rId14"/>
    <p:sldId id="272" r:id="rId15"/>
    <p:sldId id="298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F5C2E-412D-4AD5-9CE1-8C101B054AA3}" v="12" dt="2021-10-27T16:12:54.680"/>
  </p1510:revLst>
</p1510:revInfo>
</file>

<file path=ppt/tableStyles.xml><?xml version="1.0" encoding="utf-8"?>
<a:tblStyleLst xmlns:a="http://schemas.openxmlformats.org/drawingml/2006/main" def="{537994D0-9346-4728-8C4A-BCE8A998950B}">
  <a:tblStyle styleId="{537994D0-9346-4728-8C4A-BCE8A998950B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6" autoAdjust="0"/>
  </p:normalViewPr>
  <p:slideViewPr>
    <p:cSldViewPr snapToGrid="0">
      <p:cViewPr varScale="1">
        <p:scale>
          <a:sx n="71" d="100"/>
          <a:sy n="71" d="100"/>
        </p:scale>
        <p:origin x="11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2355ee0d-2b6e-4bfe-a235-383daf8df8e3" providerId="ADAL" clId="{93DF5C2E-412D-4AD5-9CE1-8C101B054AA3}"/>
    <pc:docChg chg="undo redo custSel addSld delSld modSld sldOrd">
      <pc:chgData name="Jeremy Bergmann" userId="2355ee0d-2b6e-4bfe-a235-383daf8df8e3" providerId="ADAL" clId="{93DF5C2E-412D-4AD5-9CE1-8C101B054AA3}" dt="2021-10-27T19:57:43.568" v="2076" actId="20577"/>
      <pc:docMkLst>
        <pc:docMk/>
      </pc:docMkLst>
      <pc:sldChg chg="modSp mod">
        <pc:chgData name="Jeremy Bergmann" userId="2355ee0d-2b6e-4bfe-a235-383daf8df8e3" providerId="ADAL" clId="{93DF5C2E-412D-4AD5-9CE1-8C101B054AA3}" dt="2021-10-24T17:21:38.838" v="1389" actId="20577"/>
        <pc:sldMkLst>
          <pc:docMk/>
          <pc:sldMk cId="0" sldId="257"/>
        </pc:sldMkLst>
        <pc:spChg chg="mod">
          <ac:chgData name="Jeremy Bergmann" userId="2355ee0d-2b6e-4bfe-a235-383daf8df8e3" providerId="ADAL" clId="{93DF5C2E-412D-4AD5-9CE1-8C101B054AA3}" dt="2021-10-24T17:21:38.838" v="1389" actId="20577"/>
          <ac:spMkLst>
            <pc:docMk/>
            <pc:sldMk cId="0" sldId="257"/>
            <ac:spMk id="186" creationId="{00000000-0000-0000-0000-000000000000}"/>
          </ac:spMkLst>
        </pc:spChg>
      </pc:sldChg>
      <pc:sldChg chg="modSp add mod">
        <pc:chgData name="Jeremy Bergmann" userId="2355ee0d-2b6e-4bfe-a235-383daf8df8e3" providerId="ADAL" clId="{93DF5C2E-412D-4AD5-9CE1-8C101B054AA3}" dt="2021-10-27T19:57:43.568" v="2076" actId="20577"/>
        <pc:sldMkLst>
          <pc:docMk/>
          <pc:sldMk cId="0" sldId="258"/>
        </pc:sldMkLst>
        <pc:spChg chg="mod">
          <ac:chgData name="Jeremy Bergmann" userId="2355ee0d-2b6e-4bfe-a235-383daf8df8e3" providerId="ADAL" clId="{93DF5C2E-412D-4AD5-9CE1-8C101B054AA3}" dt="2021-10-27T19:57:43.568" v="2076" actId="20577"/>
          <ac:spMkLst>
            <pc:docMk/>
            <pc:sldMk cId="0" sldId="258"/>
            <ac:spMk id="192" creationId="{00000000-0000-0000-0000-000000000000}"/>
          </ac:spMkLst>
        </pc:spChg>
      </pc:sldChg>
      <pc:sldChg chg="modSp mod">
        <pc:chgData name="Jeremy Bergmann" userId="2355ee0d-2b6e-4bfe-a235-383daf8df8e3" providerId="ADAL" clId="{93DF5C2E-412D-4AD5-9CE1-8C101B054AA3}" dt="2021-10-24T18:09:03.974" v="1680" actId="20577"/>
        <pc:sldMkLst>
          <pc:docMk/>
          <pc:sldMk cId="0" sldId="259"/>
        </pc:sldMkLst>
        <pc:spChg chg="mod">
          <ac:chgData name="Jeremy Bergmann" userId="2355ee0d-2b6e-4bfe-a235-383daf8df8e3" providerId="ADAL" clId="{93DF5C2E-412D-4AD5-9CE1-8C101B054AA3}" dt="2021-10-24T18:09:03.974" v="1680" actId="20577"/>
          <ac:spMkLst>
            <pc:docMk/>
            <pc:sldMk cId="0" sldId="259"/>
            <ac:spMk id="198" creationId="{00000000-0000-0000-0000-000000000000}"/>
          </ac:spMkLst>
        </pc:spChg>
      </pc:sldChg>
      <pc:sldChg chg="modSp mod">
        <pc:chgData name="Jeremy Bergmann" userId="2355ee0d-2b6e-4bfe-a235-383daf8df8e3" providerId="ADAL" clId="{93DF5C2E-412D-4AD5-9CE1-8C101B054AA3}" dt="2021-10-24T16:41:55.287" v="1245" actId="20577"/>
        <pc:sldMkLst>
          <pc:docMk/>
          <pc:sldMk cId="0" sldId="260"/>
        </pc:sldMkLst>
        <pc:spChg chg="mod">
          <ac:chgData name="Jeremy Bergmann" userId="2355ee0d-2b6e-4bfe-a235-383daf8df8e3" providerId="ADAL" clId="{93DF5C2E-412D-4AD5-9CE1-8C101B054AA3}" dt="2021-10-24T16:41:55.287" v="1245" actId="20577"/>
          <ac:spMkLst>
            <pc:docMk/>
            <pc:sldMk cId="0" sldId="260"/>
            <ac:spMk id="205" creationId="{00000000-0000-0000-0000-000000000000}"/>
          </ac:spMkLst>
        </pc:spChg>
      </pc:sldChg>
      <pc:sldChg chg="modSp mod modNotesTx">
        <pc:chgData name="Jeremy Bergmann" userId="2355ee0d-2b6e-4bfe-a235-383daf8df8e3" providerId="ADAL" clId="{93DF5C2E-412D-4AD5-9CE1-8C101B054AA3}" dt="2021-10-24T17:29:43.860" v="1439" actId="20577"/>
        <pc:sldMkLst>
          <pc:docMk/>
          <pc:sldMk cId="0" sldId="265"/>
        </pc:sldMkLst>
        <pc:spChg chg="mod">
          <ac:chgData name="Jeremy Bergmann" userId="2355ee0d-2b6e-4bfe-a235-383daf8df8e3" providerId="ADAL" clId="{93DF5C2E-412D-4AD5-9CE1-8C101B054AA3}" dt="2021-10-24T17:29:43.860" v="1439" actId="20577"/>
          <ac:spMkLst>
            <pc:docMk/>
            <pc:sldMk cId="0" sldId="265"/>
            <ac:spMk id="242" creationId="{00000000-0000-0000-0000-000000000000}"/>
          </ac:spMkLst>
        </pc:spChg>
      </pc:sldChg>
      <pc:sldChg chg="modSp del mod modNotesTx">
        <pc:chgData name="Jeremy Bergmann" userId="2355ee0d-2b6e-4bfe-a235-383daf8df8e3" providerId="ADAL" clId="{93DF5C2E-412D-4AD5-9CE1-8C101B054AA3}" dt="2021-10-24T14:39:40.816" v="388" actId="2696"/>
        <pc:sldMkLst>
          <pc:docMk/>
          <pc:sldMk cId="0" sldId="267"/>
        </pc:sldMkLst>
        <pc:spChg chg="mod">
          <ac:chgData name="Jeremy Bergmann" userId="2355ee0d-2b6e-4bfe-a235-383daf8df8e3" providerId="ADAL" clId="{93DF5C2E-412D-4AD5-9CE1-8C101B054AA3}" dt="2021-10-24T14:32:41.146" v="325" actId="207"/>
          <ac:spMkLst>
            <pc:docMk/>
            <pc:sldMk cId="0" sldId="267"/>
            <ac:spMk id="258" creationId="{00000000-0000-0000-0000-000000000000}"/>
          </ac:spMkLst>
        </pc:spChg>
        <pc:picChg chg="mod">
          <ac:chgData name="Jeremy Bergmann" userId="2355ee0d-2b6e-4bfe-a235-383daf8df8e3" providerId="ADAL" clId="{93DF5C2E-412D-4AD5-9CE1-8C101B054AA3}" dt="2021-10-24T14:32:34.944" v="324" actId="1076"/>
          <ac:picMkLst>
            <pc:docMk/>
            <pc:sldMk cId="0" sldId="267"/>
            <ac:picMk id="259" creationId="{00000000-0000-0000-0000-000000000000}"/>
          </ac:picMkLst>
        </pc:picChg>
      </pc:sldChg>
      <pc:sldChg chg="del modNotesTx">
        <pc:chgData name="Jeremy Bergmann" userId="2355ee0d-2b6e-4bfe-a235-383daf8df8e3" providerId="ADAL" clId="{93DF5C2E-412D-4AD5-9CE1-8C101B054AA3}" dt="2021-10-24T14:39:40.816" v="388" actId="2696"/>
        <pc:sldMkLst>
          <pc:docMk/>
          <pc:sldMk cId="0" sldId="268"/>
        </pc:sldMkLst>
      </pc:sldChg>
      <pc:sldChg chg="addSp delSp modSp del mod">
        <pc:chgData name="Jeremy Bergmann" userId="2355ee0d-2b6e-4bfe-a235-383daf8df8e3" providerId="ADAL" clId="{93DF5C2E-412D-4AD5-9CE1-8C101B054AA3}" dt="2021-10-24T14:39:40.816" v="388" actId="2696"/>
        <pc:sldMkLst>
          <pc:docMk/>
          <pc:sldMk cId="0" sldId="269"/>
        </pc:sldMkLst>
        <pc:spChg chg="add del">
          <ac:chgData name="Jeremy Bergmann" userId="2355ee0d-2b6e-4bfe-a235-383daf8df8e3" providerId="ADAL" clId="{93DF5C2E-412D-4AD5-9CE1-8C101B054AA3}" dt="2021-10-20T19:08:53.686" v="91" actId="478"/>
          <ac:spMkLst>
            <pc:docMk/>
            <pc:sldMk cId="0" sldId="269"/>
            <ac:spMk id="8" creationId="{5DD5A7D8-BD88-4BAF-8018-D7CB68DF3D0D}"/>
          </ac:spMkLst>
        </pc:spChg>
        <pc:spChg chg="add mod">
          <ac:chgData name="Jeremy Bergmann" userId="2355ee0d-2b6e-4bfe-a235-383daf8df8e3" providerId="ADAL" clId="{93DF5C2E-412D-4AD5-9CE1-8C101B054AA3}" dt="2021-10-20T19:09:58.671" v="106" actId="2711"/>
          <ac:spMkLst>
            <pc:docMk/>
            <pc:sldMk cId="0" sldId="269"/>
            <ac:spMk id="10" creationId="{94E4C374-9893-4EA3-9E1B-B2C6BD87D9AD}"/>
          </ac:spMkLst>
        </pc:spChg>
        <pc:spChg chg="add mod">
          <ac:chgData name="Jeremy Bergmann" userId="2355ee0d-2b6e-4bfe-a235-383daf8df8e3" providerId="ADAL" clId="{93DF5C2E-412D-4AD5-9CE1-8C101B054AA3}" dt="2021-10-20T19:14:36.934" v="307" actId="113"/>
          <ac:spMkLst>
            <pc:docMk/>
            <pc:sldMk cId="0" sldId="269"/>
            <ac:spMk id="12" creationId="{9B5AA889-3526-4135-B1C7-7087AA788585}"/>
          </ac:spMkLst>
        </pc:spChg>
        <pc:spChg chg="mod">
          <ac:chgData name="Jeremy Bergmann" userId="2355ee0d-2b6e-4bfe-a235-383daf8df8e3" providerId="ADAL" clId="{93DF5C2E-412D-4AD5-9CE1-8C101B054AA3}" dt="2021-10-20T19:09:31.675" v="101" actId="1076"/>
          <ac:spMkLst>
            <pc:docMk/>
            <pc:sldMk cId="0" sldId="269"/>
            <ac:spMk id="275" creationId="{00000000-0000-0000-0000-000000000000}"/>
          </ac:spMkLst>
        </pc:spChg>
        <pc:picChg chg="mod">
          <ac:chgData name="Jeremy Bergmann" userId="2355ee0d-2b6e-4bfe-a235-383daf8df8e3" providerId="ADAL" clId="{93DF5C2E-412D-4AD5-9CE1-8C101B054AA3}" dt="2021-10-20T19:09:34.377" v="102" actId="1076"/>
          <ac:picMkLst>
            <pc:docMk/>
            <pc:sldMk cId="0" sldId="269"/>
            <ac:picMk id="276" creationId="{00000000-0000-0000-0000-000000000000}"/>
          </ac:picMkLst>
        </pc:picChg>
      </pc:sldChg>
      <pc:sldChg chg="del">
        <pc:chgData name="Jeremy Bergmann" userId="2355ee0d-2b6e-4bfe-a235-383daf8df8e3" providerId="ADAL" clId="{93DF5C2E-412D-4AD5-9CE1-8C101B054AA3}" dt="2021-10-20T19:16:31.994" v="310" actId="2696"/>
        <pc:sldMkLst>
          <pc:docMk/>
          <pc:sldMk cId="2110584022" sldId="270"/>
        </pc:sldMkLst>
      </pc:sldChg>
      <pc:sldChg chg="modSp mod">
        <pc:chgData name="Jeremy Bergmann" userId="2355ee0d-2b6e-4bfe-a235-383daf8df8e3" providerId="ADAL" clId="{93DF5C2E-412D-4AD5-9CE1-8C101B054AA3}" dt="2021-10-24T17:34:28.880" v="1591" actId="20577"/>
        <pc:sldMkLst>
          <pc:docMk/>
          <pc:sldMk cId="0" sldId="271"/>
        </pc:sldMkLst>
        <pc:spChg chg="mod">
          <ac:chgData name="Jeremy Bergmann" userId="2355ee0d-2b6e-4bfe-a235-383daf8df8e3" providerId="ADAL" clId="{93DF5C2E-412D-4AD5-9CE1-8C101B054AA3}" dt="2021-10-24T17:34:28.880" v="1591" actId="20577"/>
          <ac:spMkLst>
            <pc:docMk/>
            <pc:sldMk cId="0" sldId="271"/>
            <ac:spMk id="293" creationId="{00000000-0000-0000-0000-000000000000}"/>
          </ac:spMkLst>
        </pc:spChg>
      </pc:sldChg>
      <pc:sldChg chg="modSp add mod">
        <pc:chgData name="Jeremy Bergmann" userId="2355ee0d-2b6e-4bfe-a235-383daf8df8e3" providerId="ADAL" clId="{93DF5C2E-412D-4AD5-9CE1-8C101B054AA3}" dt="2021-10-27T18:00:12.467" v="2046" actId="20577"/>
        <pc:sldMkLst>
          <pc:docMk/>
          <pc:sldMk cId="0" sldId="272"/>
        </pc:sldMkLst>
        <pc:spChg chg="mod">
          <ac:chgData name="Jeremy Bergmann" userId="2355ee0d-2b6e-4bfe-a235-383daf8df8e3" providerId="ADAL" clId="{93DF5C2E-412D-4AD5-9CE1-8C101B054AA3}" dt="2021-10-27T18:00:12.467" v="2046" actId="20577"/>
          <ac:spMkLst>
            <pc:docMk/>
            <pc:sldMk cId="0" sldId="272"/>
            <ac:spMk id="301" creationId="{00000000-0000-0000-0000-000000000000}"/>
          </ac:spMkLst>
        </pc:spChg>
        <pc:picChg chg="mod">
          <ac:chgData name="Jeremy Bergmann" userId="2355ee0d-2b6e-4bfe-a235-383daf8df8e3" providerId="ADAL" clId="{93DF5C2E-412D-4AD5-9CE1-8C101B054AA3}" dt="2021-10-24T18:55:56.456" v="1889" actId="14100"/>
          <ac:picMkLst>
            <pc:docMk/>
            <pc:sldMk cId="0" sldId="272"/>
            <ac:picMk id="302" creationId="{00000000-0000-0000-0000-000000000000}"/>
          </ac:picMkLst>
        </pc:picChg>
      </pc:sldChg>
      <pc:sldChg chg="modSp mod ord modNotesTx">
        <pc:chgData name="Jeremy Bergmann" userId="2355ee0d-2b6e-4bfe-a235-383daf8df8e3" providerId="ADAL" clId="{93DF5C2E-412D-4AD5-9CE1-8C101B054AA3}" dt="2021-10-27T16:09:35.654" v="1935"/>
        <pc:sldMkLst>
          <pc:docMk/>
          <pc:sldMk cId="0" sldId="275"/>
        </pc:sldMkLst>
        <pc:spChg chg="mod">
          <ac:chgData name="Jeremy Bergmann" userId="2355ee0d-2b6e-4bfe-a235-383daf8df8e3" providerId="ADAL" clId="{93DF5C2E-412D-4AD5-9CE1-8C101B054AA3}" dt="2021-10-24T16:41:50.694" v="1244" actId="20577"/>
          <ac:spMkLst>
            <pc:docMk/>
            <pc:sldMk cId="0" sldId="275"/>
            <ac:spMk id="205" creationId="{00000000-0000-0000-0000-000000000000}"/>
          </ac:spMkLst>
        </pc:spChg>
      </pc:sldChg>
      <pc:sldChg chg="modSp mod">
        <pc:chgData name="Jeremy Bergmann" userId="2355ee0d-2b6e-4bfe-a235-383daf8df8e3" providerId="ADAL" clId="{93DF5C2E-412D-4AD5-9CE1-8C101B054AA3}" dt="2021-10-24T17:30:16.239" v="1451" actId="20577"/>
        <pc:sldMkLst>
          <pc:docMk/>
          <pc:sldMk cId="0" sldId="276"/>
        </pc:sldMkLst>
        <pc:spChg chg="mod">
          <ac:chgData name="Jeremy Bergmann" userId="2355ee0d-2b6e-4bfe-a235-383daf8df8e3" providerId="ADAL" clId="{93DF5C2E-412D-4AD5-9CE1-8C101B054AA3}" dt="2021-10-20T19:00:14.017" v="48" actId="1076"/>
          <ac:spMkLst>
            <pc:docMk/>
            <pc:sldMk cId="0" sldId="276"/>
            <ac:spMk id="2" creationId="{1DC55ECD-61C8-447A-9FBC-7F6FEFB4BBD2}"/>
          </ac:spMkLst>
        </pc:spChg>
        <pc:graphicFrameChg chg="mod modGraphic">
          <ac:chgData name="Jeremy Bergmann" userId="2355ee0d-2b6e-4bfe-a235-383daf8df8e3" providerId="ADAL" clId="{93DF5C2E-412D-4AD5-9CE1-8C101B054AA3}" dt="2021-10-24T17:30:16.239" v="1451" actId="20577"/>
          <ac:graphicFrameMkLst>
            <pc:docMk/>
            <pc:sldMk cId="0" sldId="276"/>
            <ac:graphicFrameMk id="213" creationId="{00000000-0000-0000-0000-000000000000}"/>
          </ac:graphicFrameMkLst>
        </pc:graphicFrameChg>
      </pc:sldChg>
      <pc:sldChg chg="addSp delSp modSp mod modNotesTx">
        <pc:chgData name="Jeremy Bergmann" userId="2355ee0d-2b6e-4bfe-a235-383daf8df8e3" providerId="ADAL" clId="{93DF5C2E-412D-4AD5-9CE1-8C101B054AA3}" dt="2021-10-25T23:27:46.898" v="1921" actId="20577"/>
        <pc:sldMkLst>
          <pc:docMk/>
          <pc:sldMk cId="3890383680" sldId="289"/>
        </pc:sldMkLst>
        <pc:spChg chg="del">
          <ac:chgData name="Jeremy Bergmann" userId="2355ee0d-2b6e-4bfe-a235-383daf8df8e3" providerId="ADAL" clId="{93DF5C2E-412D-4AD5-9CE1-8C101B054AA3}" dt="2021-10-24T18:53:59.812" v="1845" actId="478"/>
          <ac:spMkLst>
            <pc:docMk/>
            <pc:sldMk cId="3890383680" sldId="289"/>
            <ac:spMk id="2" creationId="{D6D03192-8CC3-4FE0-BE42-88F74EDCE83D}"/>
          </ac:spMkLst>
        </pc:spChg>
        <pc:spChg chg="add mod">
          <ac:chgData name="Jeremy Bergmann" userId="2355ee0d-2b6e-4bfe-a235-383daf8df8e3" providerId="ADAL" clId="{93DF5C2E-412D-4AD5-9CE1-8C101B054AA3}" dt="2021-10-24T18:53:51.319" v="1842" actId="1076"/>
          <ac:spMkLst>
            <pc:docMk/>
            <pc:sldMk cId="3890383680" sldId="289"/>
            <ac:spMk id="9" creationId="{CDB50F45-8302-44E2-9726-A523E460C884}"/>
          </ac:spMkLst>
        </pc:spChg>
        <pc:spChg chg="add mod">
          <ac:chgData name="Jeremy Bergmann" userId="2355ee0d-2b6e-4bfe-a235-383daf8df8e3" providerId="ADAL" clId="{93DF5C2E-412D-4AD5-9CE1-8C101B054AA3}" dt="2021-10-24T18:54:16.981" v="1858" actId="1037"/>
          <ac:spMkLst>
            <pc:docMk/>
            <pc:sldMk cId="3890383680" sldId="289"/>
            <ac:spMk id="10" creationId="{A3379537-5E9A-4220-A65B-9D378498BD69}"/>
          </ac:spMkLst>
        </pc:spChg>
        <pc:spChg chg="mod">
          <ac:chgData name="Jeremy Bergmann" userId="2355ee0d-2b6e-4bfe-a235-383daf8df8e3" providerId="ADAL" clId="{93DF5C2E-412D-4AD5-9CE1-8C101B054AA3}" dt="2021-10-24T14:35:12.353" v="344" actId="20577"/>
          <ac:spMkLst>
            <pc:docMk/>
            <pc:sldMk cId="3890383680" sldId="289"/>
            <ac:spMk id="248" creationId="{00000000-0000-0000-0000-000000000000}"/>
          </ac:spMkLst>
        </pc:spChg>
        <pc:spChg chg="mod">
          <ac:chgData name="Jeremy Bergmann" userId="2355ee0d-2b6e-4bfe-a235-383daf8df8e3" providerId="ADAL" clId="{93DF5C2E-412D-4AD5-9CE1-8C101B054AA3}" dt="2021-10-24T18:52:42.587" v="1725" actId="20577"/>
          <ac:spMkLst>
            <pc:docMk/>
            <pc:sldMk cId="3890383680" sldId="289"/>
            <ac:spMk id="250" creationId="{00000000-0000-0000-0000-000000000000}"/>
          </ac:spMkLst>
        </pc:spChg>
        <pc:spChg chg="del">
          <ac:chgData name="Jeremy Bergmann" userId="2355ee0d-2b6e-4bfe-a235-383daf8df8e3" providerId="ADAL" clId="{93DF5C2E-412D-4AD5-9CE1-8C101B054AA3}" dt="2021-10-24T18:54:05.702" v="1846" actId="478"/>
          <ac:spMkLst>
            <pc:docMk/>
            <pc:sldMk cId="3890383680" sldId="289"/>
            <ac:spMk id="251" creationId="{00000000-0000-0000-0000-000000000000}"/>
          </ac:spMkLst>
        </pc:spChg>
        <pc:picChg chg="mod">
          <ac:chgData name="Jeremy Bergmann" userId="2355ee0d-2b6e-4bfe-a235-383daf8df8e3" providerId="ADAL" clId="{93DF5C2E-412D-4AD5-9CE1-8C101B054AA3}" dt="2021-10-24T18:54:16.981" v="1858" actId="1037"/>
          <ac:picMkLst>
            <pc:docMk/>
            <pc:sldMk cId="3890383680" sldId="289"/>
            <ac:picMk id="252" creationId="{00000000-0000-0000-0000-000000000000}"/>
          </ac:picMkLst>
        </pc:picChg>
      </pc:sldChg>
      <pc:sldChg chg="delSp del mod">
        <pc:chgData name="Jeremy Bergmann" userId="2355ee0d-2b6e-4bfe-a235-383daf8df8e3" providerId="ADAL" clId="{93DF5C2E-412D-4AD5-9CE1-8C101B054AA3}" dt="2021-10-24T14:39:40.816" v="388" actId="2696"/>
        <pc:sldMkLst>
          <pc:docMk/>
          <pc:sldMk cId="4247689991" sldId="290"/>
        </pc:sldMkLst>
        <pc:picChg chg="del">
          <ac:chgData name="Jeremy Bergmann" userId="2355ee0d-2b6e-4bfe-a235-383daf8df8e3" providerId="ADAL" clId="{93DF5C2E-412D-4AD5-9CE1-8C101B054AA3}" dt="2021-10-24T14:38:48.898" v="387" actId="21"/>
          <ac:picMkLst>
            <pc:docMk/>
            <pc:sldMk cId="4247689991" sldId="290"/>
            <ac:picMk id="5" creationId="{D460A89F-F8D8-4672-94D4-F1B5326C8519}"/>
          </ac:picMkLst>
        </pc:picChg>
        <pc:picChg chg="del">
          <ac:chgData name="Jeremy Bergmann" userId="2355ee0d-2b6e-4bfe-a235-383daf8df8e3" providerId="ADAL" clId="{93DF5C2E-412D-4AD5-9CE1-8C101B054AA3}" dt="2021-10-24T14:38:48.898" v="387" actId="21"/>
          <ac:picMkLst>
            <pc:docMk/>
            <pc:sldMk cId="4247689991" sldId="290"/>
            <ac:picMk id="6" creationId="{E65AE0B4-CDBC-49E2-9EC7-B8453F619B61}"/>
          </ac:picMkLst>
        </pc:picChg>
      </pc:sldChg>
      <pc:sldChg chg="add">
        <pc:chgData name="Jeremy Bergmann" userId="2355ee0d-2b6e-4bfe-a235-383daf8df8e3" providerId="ADAL" clId="{93DF5C2E-412D-4AD5-9CE1-8C101B054AA3}" dt="2021-10-19T22:08:08.971" v="0"/>
        <pc:sldMkLst>
          <pc:docMk/>
          <pc:sldMk cId="2526615778" sldId="298"/>
        </pc:sldMkLst>
      </pc:sldChg>
      <pc:sldChg chg="delSp modSp add del mod">
        <pc:chgData name="Jeremy Bergmann" userId="2355ee0d-2b6e-4bfe-a235-383daf8df8e3" providerId="ADAL" clId="{93DF5C2E-412D-4AD5-9CE1-8C101B054AA3}" dt="2021-10-24T16:20:20.392" v="943" actId="47"/>
        <pc:sldMkLst>
          <pc:docMk/>
          <pc:sldMk cId="4136865938" sldId="299"/>
        </pc:sldMkLst>
        <pc:spChg chg="mod">
          <ac:chgData name="Jeremy Bergmann" userId="2355ee0d-2b6e-4bfe-a235-383daf8df8e3" providerId="ADAL" clId="{93DF5C2E-412D-4AD5-9CE1-8C101B054AA3}" dt="2021-10-24T15:38:34.961" v="514" actId="1076"/>
          <ac:spMkLst>
            <pc:docMk/>
            <pc:sldMk cId="4136865938" sldId="299"/>
            <ac:spMk id="2" creationId="{D6D03192-8CC3-4FE0-BE42-88F74EDCE83D}"/>
          </ac:spMkLst>
        </pc:spChg>
        <pc:spChg chg="mod">
          <ac:chgData name="Jeremy Bergmann" userId="2355ee0d-2b6e-4bfe-a235-383daf8df8e3" providerId="ADAL" clId="{93DF5C2E-412D-4AD5-9CE1-8C101B054AA3}" dt="2021-10-24T14:35:29.752" v="351" actId="20577"/>
          <ac:spMkLst>
            <pc:docMk/>
            <pc:sldMk cId="4136865938" sldId="299"/>
            <ac:spMk id="248" creationId="{00000000-0000-0000-0000-000000000000}"/>
          </ac:spMkLst>
        </pc:spChg>
        <pc:spChg chg="mod">
          <ac:chgData name="Jeremy Bergmann" userId="2355ee0d-2b6e-4bfe-a235-383daf8df8e3" providerId="ADAL" clId="{93DF5C2E-412D-4AD5-9CE1-8C101B054AA3}" dt="2021-10-24T16:05:31.089" v="934" actId="20577"/>
          <ac:spMkLst>
            <pc:docMk/>
            <pc:sldMk cId="4136865938" sldId="299"/>
            <ac:spMk id="249" creationId="{00000000-0000-0000-0000-000000000000}"/>
          </ac:spMkLst>
        </pc:spChg>
        <pc:spChg chg="mod">
          <ac:chgData name="Jeremy Bergmann" userId="2355ee0d-2b6e-4bfe-a235-383daf8df8e3" providerId="ADAL" clId="{93DF5C2E-412D-4AD5-9CE1-8C101B054AA3}" dt="2021-10-24T16:05:21.727" v="929" actId="20577"/>
          <ac:spMkLst>
            <pc:docMk/>
            <pc:sldMk cId="4136865938" sldId="299"/>
            <ac:spMk id="250" creationId="{00000000-0000-0000-0000-000000000000}"/>
          </ac:spMkLst>
        </pc:spChg>
        <pc:spChg chg="del">
          <ac:chgData name="Jeremy Bergmann" userId="2355ee0d-2b6e-4bfe-a235-383daf8df8e3" providerId="ADAL" clId="{93DF5C2E-412D-4AD5-9CE1-8C101B054AA3}" dt="2021-10-24T15:38:28.116" v="513" actId="478"/>
          <ac:spMkLst>
            <pc:docMk/>
            <pc:sldMk cId="4136865938" sldId="299"/>
            <ac:spMk id="251" creationId="{00000000-0000-0000-0000-000000000000}"/>
          </ac:spMkLst>
        </pc:spChg>
        <pc:picChg chg="mod">
          <ac:chgData name="Jeremy Bergmann" userId="2355ee0d-2b6e-4bfe-a235-383daf8df8e3" providerId="ADAL" clId="{93DF5C2E-412D-4AD5-9CE1-8C101B054AA3}" dt="2021-10-24T15:38:34.961" v="514" actId="1076"/>
          <ac:picMkLst>
            <pc:docMk/>
            <pc:sldMk cId="4136865938" sldId="299"/>
            <ac:picMk id="252" creationId="{00000000-0000-0000-0000-000000000000}"/>
          </ac:picMkLst>
        </pc:picChg>
      </pc:sldChg>
      <pc:sldChg chg="addSp delSp modSp add mod modNotesTx">
        <pc:chgData name="Jeremy Bergmann" userId="2355ee0d-2b6e-4bfe-a235-383daf8df8e3" providerId="ADAL" clId="{93DF5C2E-412D-4AD5-9CE1-8C101B054AA3}" dt="2021-10-25T23:27:47.256" v="1932" actId="20577"/>
        <pc:sldMkLst>
          <pc:docMk/>
          <pc:sldMk cId="3123173290" sldId="300"/>
        </pc:sldMkLst>
        <pc:spChg chg="del">
          <ac:chgData name="Jeremy Bergmann" userId="2355ee0d-2b6e-4bfe-a235-383daf8df8e3" providerId="ADAL" clId="{93DF5C2E-412D-4AD5-9CE1-8C101B054AA3}" dt="2021-10-24T16:28:41.804" v="964" actId="478"/>
          <ac:spMkLst>
            <pc:docMk/>
            <pc:sldMk cId="3123173290" sldId="300"/>
            <ac:spMk id="2" creationId="{D6D03192-8CC3-4FE0-BE42-88F74EDCE83D}"/>
          </ac:spMkLst>
        </pc:spChg>
        <pc:spChg chg="mod">
          <ac:chgData name="Jeremy Bergmann" userId="2355ee0d-2b6e-4bfe-a235-383daf8df8e3" providerId="ADAL" clId="{93DF5C2E-412D-4AD5-9CE1-8C101B054AA3}" dt="2021-10-24T14:35:47.287" v="364" actId="20577"/>
          <ac:spMkLst>
            <pc:docMk/>
            <pc:sldMk cId="3123173290" sldId="300"/>
            <ac:spMk id="248" creationId="{00000000-0000-0000-0000-000000000000}"/>
          </ac:spMkLst>
        </pc:spChg>
        <pc:spChg chg="mod">
          <ac:chgData name="Jeremy Bergmann" userId="2355ee0d-2b6e-4bfe-a235-383daf8df8e3" providerId="ADAL" clId="{93DF5C2E-412D-4AD5-9CE1-8C101B054AA3}" dt="2021-10-24T16:27:58.618" v="962" actId="14100"/>
          <ac:spMkLst>
            <pc:docMk/>
            <pc:sldMk cId="3123173290" sldId="300"/>
            <ac:spMk id="250" creationId="{00000000-0000-0000-0000-000000000000}"/>
          </ac:spMkLst>
        </pc:spChg>
        <pc:picChg chg="add mod">
          <ac:chgData name="Jeremy Bergmann" userId="2355ee0d-2b6e-4bfe-a235-383daf8df8e3" providerId="ADAL" clId="{93DF5C2E-412D-4AD5-9CE1-8C101B054AA3}" dt="2021-10-24T18:55:30.589" v="1888" actId="1076"/>
          <ac:picMkLst>
            <pc:docMk/>
            <pc:sldMk cId="3123173290" sldId="300"/>
            <ac:picMk id="4" creationId="{C8426B0C-C0A7-4C65-AA40-4861F2F8EE1A}"/>
          </ac:picMkLst>
        </pc:picChg>
        <pc:picChg chg="del">
          <ac:chgData name="Jeremy Bergmann" userId="2355ee0d-2b6e-4bfe-a235-383daf8df8e3" providerId="ADAL" clId="{93DF5C2E-412D-4AD5-9CE1-8C101B054AA3}" dt="2021-10-24T16:28:38.708" v="963" actId="478"/>
          <ac:picMkLst>
            <pc:docMk/>
            <pc:sldMk cId="3123173290" sldId="300"/>
            <ac:picMk id="252" creationId="{00000000-0000-0000-0000-000000000000}"/>
          </ac:picMkLst>
        </pc:picChg>
      </pc:sldChg>
      <pc:sldChg chg="addSp delSp modSp add mod modNotesTx">
        <pc:chgData name="Jeremy Bergmann" userId="2355ee0d-2b6e-4bfe-a235-383daf8df8e3" providerId="ADAL" clId="{93DF5C2E-412D-4AD5-9CE1-8C101B054AA3}" dt="2021-10-27T16:13:57.231" v="2013" actId="20577"/>
        <pc:sldMkLst>
          <pc:docMk/>
          <pc:sldMk cId="343126750" sldId="301"/>
        </pc:sldMkLst>
        <pc:spChg chg="del mod">
          <ac:chgData name="Jeremy Bergmann" userId="2355ee0d-2b6e-4bfe-a235-383daf8df8e3" providerId="ADAL" clId="{93DF5C2E-412D-4AD5-9CE1-8C101B054AA3}" dt="2021-10-24T16:34:55.523" v="1211" actId="478"/>
          <ac:spMkLst>
            <pc:docMk/>
            <pc:sldMk cId="343126750" sldId="301"/>
            <ac:spMk id="2" creationId="{D6D03192-8CC3-4FE0-BE42-88F74EDCE83D}"/>
          </ac:spMkLst>
        </pc:spChg>
        <pc:spChg chg="mod">
          <ac:chgData name="Jeremy Bergmann" userId="2355ee0d-2b6e-4bfe-a235-383daf8df8e3" providerId="ADAL" clId="{93DF5C2E-412D-4AD5-9CE1-8C101B054AA3}" dt="2021-10-24T18:55:02.736" v="1885" actId="20577"/>
          <ac:spMkLst>
            <pc:docMk/>
            <pc:sldMk cId="343126750" sldId="301"/>
            <ac:spMk id="248" creationId="{00000000-0000-0000-0000-000000000000}"/>
          </ac:spMkLst>
        </pc:spChg>
        <pc:spChg chg="mod">
          <ac:chgData name="Jeremy Bergmann" userId="2355ee0d-2b6e-4bfe-a235-383daf8df8e3" providerId="ADAL" clId="{93DF5C2E-412D-4AD5-9CE1-8C101B054AA3}" dt="2021-10-24T16:42:23.147" v="1252" actId="20577"/>
          <ac:spMkLst>
            <pc:docMk/>
            <pc:sldMk cId="343126750" sldId="301"/>
            <ac:spMk id="249" creationId="{00000000-0000-0000-0000-000000000000}"/>
          </ac:spMkLst>
        </pc:spChg>
        <pc:spChg chg="mod">
          <ac:chgData name="Jeremy Bergmann" userId="2355ee0d-2b6e-4bfe-a235-383daf8df8e3" providerId="ADAL" clId="{93DF5C2E-412D-4AD5-9CE1-8C101B054AA3}" dt="2021-10-27T16:13:46.201" v="2010" actId="20577"/>
          <ac:spMkLst>
            <pc:docMk/>
            <pc:sldMk cId="343126750" sldId="301"/>
            <ac:spMk id="250" creationId="{00000000-0000-0000-0000-000000000000}"/>
          </ac:spMkLst>
        </pc:spChg>
        <pc:spChg chg="del">
          <ac:chgData name="Jeremy Bergmann" userId="2355ee0d-2b6e-4bfe-a235-383daf8df8e3" providerId="ADAL" clId="{93DF5C2E-412D-4AD5-9CE1-8C101B054AA3}" dt="2021-10-24T16:30:32.489" v="972" actId="478"/>
          <ac:spMkLst>
            <pc:docMk/>
            <pc:sldMk cId="343126750" sldId="301"/>
            <ac:spMk id="251" creationId="{00000000-0000-0000-0000-000000000000}"/>
          </ac:spMkLst>
        </pc:spChg>
        <pc:picChg chg="add mod">
          <ac:chgData name="Jeremy Bergmann" userId="2355ee0d-2b6e-4bfe-a235-383daf8df8e3" providerId="ADAL" clId="{93DF5C2E-412D-4AD5-9CE1-8C101B054AA3}" dt="2021-10-24T16:42:49.526" v="1254" actId="1076"/>
          <ac:picMkLst>
            <pc:docMk/>
            <pc:sldMk cId="343126750" sldId="301"/>
            <ac:picMk id="4" creationId="{5A972437-A3C1-46D6-A795-696D45F4AD21}"/>
          </ac:picMkLst>
        </pc:picChg>
        <pc:picChg chg="del">
          <ac:chgData name="Jeremy Bergmann" userId="2355ee0d-2b6e-4bfe-a235-383daf8df8e3" providerId="ADAL" clId="{93DF5C2E-412D-4AD5-9CE1-8C101B054AA3}" dt="2021-10-24T16:34:54.640" v="1209" actId="478"/>
          <ac:picMkLst>
            <pc:docMk/>
            <pc:sldMk cId="343126750" sldId="301"/>
            <ac:picMk id="252" creationId="{00000000-0000-0000-0000-000000000000}"/>
          </ac:picMkLst>
        </pc:picChg>
      </pc:sldChg>
      <pc:sldChg chg="modSp add del mod">
        <pc:chgData name="Jeremy Bergmann" userId="2355ee0d-2b6e-4bfe-a235-383daf8df8e3" providerId="ADAL" clId="{93DF5C2E-412D-4AD5-9CE1-8C101B054AA3}" dt="2021-10-24T14:36:59.249" v="386" actId="47"/>
        <pc:sldMkLst>
          <pc:docMk/>
          <pc:sldMk cId="3443075024" sldId="302"/>
        </pc:sldMkLst>
        <pc:spChg chg="mod">
          <ac:chgData name="Jeremy Bergmann" userId="2355ee0d-2b6e-4bfe-a235-383daf8df8e3" providerId="ADAL" clId="{93DF5C2E-412D-4AD5-9CE1-8C101B054AA3}" dt="2021-10-24T14:36:52.262" v="385" actId="20577"/>
          <ac:spMkLst>
            <pc:docMk/>
            <pc:sldMk cId="3443075024" sldId="302"/>
            <ac:spMk id="248" creationId="{00000000-0000-0000-0000-000000000000}"/>
          </ac:spMkLst>
        </pc:spChg>
      </pc:sldChg>
    </pc:docChg>
  </pc:docChgLst>
  <pc:docChgLst>
    <pc:chgData name="Jeremy Bergmann" userId="c2589a63-7d35-4bd4-b1d6-7fbcacc677e5" providerId="ADAL" clId="{93DF5C2E-412D-4AD5-9CE1-8C101B054AA3}"/>
    <pc:docChg chg="modSld">
      <pc:chgData name="Jeremy Bergmann" userId="c2589a63-7d35-4bd4-b1d6-7fbcacc677e5" providerId="ADAL" clId="{93DF5C2E-412D-4AD5-9CE1-8C101B054AA3}" dt="2021-11-01T21:32:35.864" v="3" actId="20577"/>
      <pc:docMkLst>
        <pc:docMk/>
      </pc:docMkLst>
      <pc:sldChg chg="modSp mod">
        <pc:chgData name="Jeremy Bergmann" userId="c2589a63-7d35-4bd4-b1d6-7fbcacc677e5" providerId="ADAL" clId="{93DF5C2E-412D-4AD5-9CE1-8C101B054AA3}" dt="2021-11-01T21:32:35.864" v="3" actId="20577"/>
        <pc:sldMkLst>
          <pc:docMk/>
          <pc:sldMk cId="0" sldId="258"/>
        </pc:sldMkLst>
        <pc:spChg chg="mod">
          <ac:chgData name="Jeremy Bergmann" userId="c2589a63-7d35-4bd4-b1d6-7fbcacc677e5" providerId="ADAL" clId="{93DF5C2E-412D-4AD5-9CE1-8C101B054AA3}" dt="2021-11-01T21:32:35.864" v="3" actId="20577"/>
          <ac:spMkLst>
            <pc:docMk/>
            <pc:sldMk cId="0" sldId="258"/>
            <ac:spMk id="192" creationId="{00000000-0000-0000-0000-000000000000}"/>
          </ac:spMkLst>
        </pc:spChg>
      </pc:sldChg>
    </pc:docChg>
  </pc:docChgLst>
  <pc:docChgLst>
    <pc:chgData name="Jeremy Bergmann" userId="c2589a63-7d35-4bd4-b1d6-7fbcacc677e5" providerId="ADAL" clId="{8FDAA1D7-A24E-40B4-B427-06533809C5F5}"/>
    <pc:docChg chg="custSel delSld modSld delMainMaster">
      <pc:chgData name="Jeremy Bergmann" userId="c2589a63-7d35-4bd4-b1d6-7fbcacc677e5" providerId="ADAL" clId="{8FDAA1D7-A24E-40B4-B427-06533809C5F5}" dt="2020-05-26T14:33:18.291" v="25" actId="20577"/>
      <pc:docMkLst>
        <pc:docMk/>
      </pc:docMkLst>
      <pc:sldChg chg="modSp mod">
        <pc:chgData name="Jeremy Bergmann" userId="c2589a63-7d35-4bd4-b1d6-7fbcacc677e5" providerId="ADAL" clId="{8FDAA1D7-A24E-40B4-B427-06533809C5F5}" dt="2020-05-26T14:33:18.291" v="25" actId="20577"/>
        <pc:sldMkLst>
          <pc:docMk/>
          <pc:sldMk cId="0" sldId="257"/>
        </pc:sldMkLst>
        <pc:spChg chg="mod">
          <ac:chgData name="Jeremy Bergmann" userId="c2589a63-7d35-4bd4-b1d6-7fbcacc677e5" providerId="ADAL" clId="{8FDAA1D7-A24E-40B4-B427-06533809C5F5}" dt="2020-05-26T14:33:18.291" v="25" actId="20577"/>
          <ac:spMkLst>
            <pc:docMk/>
            <pc:sldMk cId="0" sldId="257"/>
            <ac:spMk id="185" creationId="{00000000-0000-0000-0000-000000000000}"/>
          </ac:spMkLst>
        </pc:spChg>
      </pc:sldChg>
      <pc:sldChg chg="del">
        <pc:chgData name="Jeremy Bergmann" userId="c2589a63-7d35-4bd4-b1d6-7fbcacc677e5" providerId="ADAL" clId="{8FDAA1D7-A24E-40B4-B427-06533809C5F5}" dt="2020-05-26T13:16:30.759" v="0" actId="47"/>
        <pc:sldMkLst>
          <pc:docMk/>
          <pc:sldMk cId="0" sldId="258"/>
        </pc:sldMkLst>
      </pc:sldChg>
      <pc:sldChg chg="del">
        <pc:chgData name="Jeremy Bergmann" userId="c2589a63-7d35-4bd4-b1d6-7fbcacc677e5" providerId="ADAL" clId="{8FDAA1D7-A24E-40B4-B427-06533809C5F5}" dt="2020-05-26T13:16:39.073" v="1" actId="47"/>
        <pc:sldMkLst>
          <pc:docMk/>
          <pc:sldMk cId="0" sldId="272"/>
        </pc:sldMkLst>
      </pc:sldChg>
      <pc:sldMasterChg chg="del delSldLayout">
        <pc:chgData name="Jeremy Bergmann" userId="c2589a63-7d35-4bd4-b1d6-7fbcacc677e5" providerId="ADAL" clId="{8FDAA1D7-A24E-40B4-B427-06533809C5F5}" dt="2020-05-26T13:16:30.759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SUM(population) AS total_pop, /* continent, RIGHT(continent,7), RIGHT(continent,9), */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CASE WHEN continent IN ('Asia', 'Africa', 'Europe', 'Oceania') THEN 'Eastern'WHEN RIGHT(continent,7) = 'America' then 'Western' #use of "right" string function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ELSE continent END AS hemisphereFROM world.country #what schema/table to read data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hemisphere /*, continent, RIGHT(continent,7), RIGHT(continent,9)*/  #summarize by group</a:t>
            </a:r>
            <a:endParaRPr lang="en-US" sz="11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23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`Name` as country,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indepyear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YEAR(CAST('1991-1-1' AS DATE))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start_year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#what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schema.table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to read data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indepyear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&gt;= YEAR(CAST('1991-1-1' AS DATE</a:t>
            </a: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)) 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BY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indepyear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DESC #Sort rows from newest to oldest</a:t>
            </a:r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859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e779e5c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e779e5c2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g4fe779e5c2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4dbad3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4dba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fd485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cfd485cd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5cfd485c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3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Feynman technique: Learn -&gt; Explain -&gt; Reflect -&gt; Repeat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What are the most important ideas from last class?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38ce4af1_0_3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“Main clauses” in descending order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Wildcard characters: %, _, *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CASE: if-then statements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JOIN: mostly use INNER, LEFT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HAVING: WHERE for groups (http://www.mysqltutorial.org/mysql-having.aspx)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is inclusive</a:t>
            </a:r>
            <a:endParaRPr dirty="0"/>
          </a:p>
        </p:txBody>
      </p:sp>
      <p:sp>
        <p:nvSpPr>
          <p:cNvPr id="210" name="Google Shape;210;g5038ce4af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'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c9193c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217" name="Google Shape;217;g5dc9193c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38ce4af1_0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Aggregate Function:  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aggregate function performs a calculation on a set of values and returns a single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the first non-null value in a list:</a:t>
            </a:r>
          </a:p>
          <a:p>
            <a:pPr algn="l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COALESCE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'W3Schools.com'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'Example.com’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https://www.w3schools.com/sql/func_sqlserver_coalesce.asp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5038ce4af1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total_pop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world.country #what schema/table to read dataGROUP BY continent  #summarize by groupHAVING SUM(population) &gt; 0 #Limit final results of agg. ORDER BY continent DESC    #Sort rows in result </a:t>
            </a:r>
            <a:endParaRPr lang="en-US" sz="11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10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– Control Flow Function</a:t>
            </a:r>
            <a:endParaRPr sz="4800"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 dirty="0"/>
          </a:p>
        </p:txBody>
      </p:sp>
      <p:sp>
        <p:nvSpPr>
          <p:cNvPr id="250" name="Google Shape;250;p37"/>
          <p:cNvSpPr txBox="1"/>
          <p:nvPr/>
        </p:nvSpPr>
        <p:spPr>
          <a:xfrm>
            <a:off x="1043492" y="2710404"/>
            <a:ext cx="6603234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 </a:t>
            </a:r>
          </a:p>
          <a:p>
            <a:pPr marL="36899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SUM(population) AS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CASE WHEN continent IN ('Asia', 'Africa', 'Europe', 'Oceania') THEN 'Eastern’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WHEN RIGHT(continent,7) = 'America' then 'Western' ELSE continent END AS hemisphere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 data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hemisphere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</a:p>
        </p:txBody>
      </p:sp>
      <p:sp>
        <p:nvSpPr>
          <p:cNvPr id="251" name="Google Shape;251;p37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26B0C-C0A7-4C65-AA40-4861F2F8E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555" y="3540985"/>
            <a:ext cx="3147140" cy="13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7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– Scalar (Value) Function</a:t>
            </a:r>
            <a:endParaRPr sz="4800"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152401" y="1783675"/>
            <a:ext cx="11950276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countries claimed independence after 1991?</a:t>
            </a:r>
            <a:endParaRPr dirty="0"/>
          </a:p>
        </p:txBody>
      </p:sp>
      <p:sp>
        <p:nvSpPr>
          <p:cNvPr id="250" name="Google Shape;250;p37"/>
          <p:cNvSpPr txBox="1"/>
          <p:nvPr/>
        </p:nvSpPr>
        <p:spPr>
          <a:xfrm>
            <a:off x="286604" y="2965619"/>
            <a:ext cx="7708710" cy="270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`name` AS country,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indepyear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YEAR(CAST(‘1991-1-1' AS DATE)) AS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start_year</a:t>
            </a: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</a:t>
            </a:r>
            <a:r>
              <a:rPr lang="en-US" sz="20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schema.table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to read data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indepyear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&gt;= </a:t>
            </a:r>
            <a:r>
              <a:rPr lang="en-US" sz="20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YEAR(CAST(‘1991-1-1' AS DATE)) 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indepyear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DESC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from newest to oldest</a:t>
            </a: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72437-A3C1-46D6-A795-696D45F4A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495" y="2549298"/>
            <a:ext cx="27432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192475" y="1735950"/>
            <a:ext cx="61020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 dirty="0"/>
              <a:t>World Schema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 In </a:t>
            </a:r>
            <a:r>
              <a:rPr lang="en-US" sz="1700" dirty="0" err="1"/>
              <a:t>world.city</a:t>
            </a:r>
            <a:r>
              <a:rPr lang="en-US" sz="1700" dirty="0"/>
              <a:t>, What are the names and </a:t>
            </a:r>
            <a:r>
              <a:rPr lang="en-US" sz="1700" dirty="0" err="1"/>
              <a:t>CountryCodes</a:t>
            </a:r>
            <a:r>
              <a:rPr lang="en-US" sz="1700" dirty="0"/>
              <a:t> of all countries in the database (sorted alphabetically by code)?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2. Return the names of all cities contained in the </a:t>
            </a:r>
            <a:r>
              <a:rPr lang="en-US" sz="1700" dirty="0" err="1"/>
              <a:t>world.city</a:t>
            </a:r>
            <a:r>
              <a:rPr lang="en-US" sz="1700" dirty="0"/>
              <a:t> table that are in the united states.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3. Find the total population of all USA cities that are in the </a:t>
            </a:r>
            <a:r>
              <a:rPr lang="en-US" sz="1700" dirty="0" err="1"/>
              <a:t>world.city</a:t>
            </a:r>
            <a:r>
              <a:rPr lang="en-US" sz="1700" dirty="0"/>
              <a:t> table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4. Return the names of all cities contained in the </a:t>
            </a:r>
            <a:r>
              <a:rPr lang="en-US" sz="1700" dirty="0" err="1"/>
              <a:t>world.city</a:t>
            </a:r>
            <a:r>
              <a:rPr lang="en-US" sz="1700" dirty="0"/>
              <a:t> table that are in Nebraska (Region), using a subquery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5. In the </a:t>
            </a:r>
            <a:r>
              <a:rPr lang="en-US" sz="1700" dirty="0" err="1"/>
              <a:t>world.country</a:t>
            </a:r>
            <a:r>
              <a:rPr lang="en-US" sz="1700" dirty="0"/>
              <a:t> </a:t>
            </a:r>
            <a:r>
              <a:rPr lang="en-US" sz="1700" dirty="0" err="1"/>
              <a:t>langage</a:t>
            </a:r>
            <a:r>
              <a:rPr lang="en-US" sz="1700" dirty="0"/>
              <a:t> table, select all countries where the official language is ‘English’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6. In the </a:t>
            </a:r>
            <a:r>
              <a:rPr lang="en-US" sz="1700" dirty="0" err="1"/>
              <a:t>world.country</a:t>
            </a:r>
            <a:r>
              <a:rPr lang="en-US" sz="1700" dirty="0"/>
              <a:t> table, create an “average life expectancy” grouping, then count the number of countries in each group. (using a CASE statement) </a:t>
            </a:r>
            <a:r>
              <a:rPr lang="en-US" sz="1800" dirty="0"/>
              <a:t> 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150" y="2256442"/>
            <a:ext cx="5754425" cy="36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740288" y="1745352"/>
            <a:ext cx="10852998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6AA84F"/>
                </a:solidFill>
              </a:rPr>
              <a:t>Query Data for Data Understanding/Relevant Information (Class 2) </a:t>
            </a:r>
          </a:p>
          <a:p>
            <a:pPr marL="494098" indent="-494098">
              <a:buClr>
                <a:srgbClr val="434343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Storing &amp; Import data into MySQL database (Class 3)</a:t>
            </a:r>
            <a:endParaRPr lang="en-US" sz="2400" dirty="0">
              <a:solidFill>
                <a:srgbClr val="434343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Merging/Joining data for analysis (Class 4)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Cleaning Data (Class 5) 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Normalize Data &amp; Create Data Model (Class 6)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Analyze Data Quality &amp; Create Data Dictionary (Class 7) 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Finalize Project - Connect MySQL to </a:t>
            </a:r>
            <a:r>
              <a:rPr lang="en-US" sz="2400" dirty="0" err="1">
                <a:solidFill>
                  <a:srgbClr val="000000"/>
                </a:solidFill>
              </a:rPr>
              <a:t>PowerBI</a:t>
            </a:r>
            <a:r>
              <a:rPr lang="en-US" sz="2400" dirty="0">
                <a:solidFill>
                  <a:srgbClr val="000000"/>
                </a:solidFill>
              </a:rPr>
              <a:t> Cloud, Answer Business Questions (Class 8)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301" name="Google Shape;301;p43"/>
          <p:cNvSpPr txBox="1"/>
          <p:nvPr/>
        </p:nvSpPr>
        <p:spPr>
          <a:xfrm>
            <a:off x="751550" y="1656925"/>
            <a:ext cx="64131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 dirty="0"/>
              <a:t>Business Understanding - Queries</a:t>
            </a:r>
            <a:endParaRPr sz="17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 Based on the collected console data (</a:t>
            </a:r>
            <a:r>
              <a:rPr lang="en-US" sz="1700" dirty="0" err="1"/>
              <a:t>console_dates</a:t>
            </a:r>
            <a:r>
              <a:rPr lang="en-US" sz="1700" dirty="0"/>
              <a:t> table), what is the newest platform in our dataset and what year was it first available?   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2. Which console had the longest lifespan (in years)? 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3. Based on game data, which country has the most video game sales, over all platforms?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4. How many video games are listed for the NES platform?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5. What Genre of games had the most unit sales for the </a:t>
            </a:r>
            <a:r>
              <a:rPr lang="en-US" sz="1700" dirty="0" err="1"/>
              <a:t>XBox</a:t>
            </a:r>
            <a:r>
              <a:rPr lang="en-US" sz="1700" dirty="0"/>
              <a:t> 360 system?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6. Overall, what is the most popular genre of games, by unit sales? 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7. Based on this information, what type of game and/or console  would you recommend to management? </a:t>
            </a:r>
            <a:endParaRPr sz="1700" dirty="0"/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973982" cy="401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755135-1C39-4F3D-8222-7A8A18AA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1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Review: Class 1 </a:t>
            </a:r>
            <a:r>
              <a:rPr lang="en-US" sz="4800"/>
              <a:t>– Basics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40125" y="18358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indent="-304800">
              <a:lnSpc>
                <a:spcPct val="115000"/>
              </a:lnSpc>
              <a:buSzPts val="3000"/>
            </a:pPr>
            <a:r>
              <a:rPr lang="en-US" sz="3000" dirty="0"/>
              <a:t>What is SQL? Why learn SQL?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SQL Query?</a:t>
            </a:r>
          </a:p>
          <a:p>
            <a:pPr marL="609600" indent="-304800">
              <a:lnSpc>
                <a:spcPct val="115000"/>
              </a:lnSpc>
              <a:buSzPts val="3000"/>
            </a:pPr>
            <a:r>
              <a:rPr lang="en-US" sz="3000" dirty="0"/>
              <a:t>	How do you obtain structured data using SQL clauses?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relational database?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	What is a table?  How is structured within a table?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are the most common SQL data types?</a:t>
            </a:r>
          </a:p>
          <a:p>
            <a:pPr marL="609600" indent="-304800">
              <a:lnSpc>
                <a:spcPct val="115000"/>
              </a:lnSpc>
              <a:buSzPts val="3000"/>
            </a:pPr>
            <a:r>
              <a:rPr lang="en-US" sz="3000" dirty="0"/>
              <a:t>How can you learn more about SQL?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lang="en-US" sz="3000" dirty="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2 Objectives</a:t>
            </a:r>
            <a:endParaRPr sz="48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23297" y="2031483"/>
            <a:ext cx="10912200" cy="411894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SQL clauses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Learn SQL Logical Statements and Operators</a:t>
            </a:r>
          </a:p>
          <a:p>
            <a:pPr marL="609600" indent="-304800">
              <a:lnSpc>
                <a:spcPct val="115000"/>
              </a:lnSpc>
              <a:spcBef>
                <a:spcPts val="1000"/>
              </a:spcBef>
              <a:buSzPts val="3000"/>
            </a:pPr>
            <a:r>
              <a:rPr lang="en-US" sz="3000" dirty="0"/>
              <a:t>Practice using common aggregations &amp; SQL Functions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comments for debugging or explaining code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SQL by examples in  MySQL Workbench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World Query</a:t>
            </a:r>
            <a:endParaRPr sz="4800"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836388" y="2738603"/>
            <a:ext cx="697251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continent,  name as country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</a:t>
            </a:r>
            <a:r>
              <a:rPr lang="en-US" sz="20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schema.table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to read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'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415" y="2839490"/>
            <a:ext cx="2863752" cy="2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SQL Clauses</a:t>
            </a:r>
            <a:endParaRPr sz="4800"/>
          </a:p>
        </p:txBody>
      </p:sp>
      <p:graphicFrame>
        <p:nvGraphicFramePr>
          <p:cNvPr id="213" name="Google Shape;213;p32"/>
          <p:cNvGraphicFramePr/>
          <p:nvPr>
            <p:extLst>
              <p:ext uri="{D42A27DB-BD31-4B8C-83A1-F6EECF244321}">
                <p14:modId xmlns:p14="http://schemas.microsoft.com/office/powerpoint/2010/main" val="1118125172"/>
              </p:ext>
            </p:extLst>
          </p:nvPr>
        </p:nvGraphicFramePr>
        <p:xfrm>
          <a:off x="982163" y="2987370"/>
          <a:ext cx="9811176" cy="3337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1"/>
                          </a:solidFill>
                        </a:rPr>
                        <a:t>Main Clauses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JOIN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WHERE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SELECT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Aggregations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FROM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(INNER)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NOT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DISTINCT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AVG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WHERE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(OUTER)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AND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COUNT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GROUP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 OUTER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CASE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SUM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HAVING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LIKE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MIN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SELECT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CROSS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BETWEEN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MAX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ORDER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&lt;, &gt;, &lt;=, &gt;=, =, !=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811953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NULL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DC55ECD-61C8-447A-9FBC-7F6FEFB4BBD2}"/>
              </a:ext>
            </a:extLst>
          </p:cNvPr>
          <p:cNvSpPr/>
          <p:nvPr/>
        </p:nvSpPr>
        <p:spPr>
          <a:xfrm>
            <a:off x="913945" y="1697642"/>
            <a:ext cx="10353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SQL Clause defines the “order of execution” of a SQL query, along with the required operations to obtain data from a relational database.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1180927" y="2738603"/>
            <a:ext cx="630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</a:t>
            </a:r>
            <a:r>
              <a:rPr lang="en-US" sz="18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schema.table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to read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 = '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country DESC 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10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878" y="2839491"/>
            <a:ext cx="2701325" cy="2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SQL Operators</a:t>
            </a:r>
            <a:endParaRPr sz="4800"/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993250" y="4523480"/>
          <a:ext cx="10488150" cy="1585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6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Operator Type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SELECT Clauses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Arithmetic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Add, Subtract, Multiply, Divide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Comparison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Equal to (=), Greater than (&gt;), Less than (&lt;), Greater Than or Equal to (&gt;=)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Logical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AND, BETWEEN, EXISTS, IN, LIKE, NOT, OR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1" name="Google Shape;221;p33"/>
          <p:cNvSpPr txBox="1"/>
          <p:nvPr/>
        </p:nvSpPr>
        <p:spPr>
          <a:xfrm>
            <a:off x="1202200" y="1902747"/>
            <a:ext cx="10279200" cy="240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comparison (or relational) operator is a mathematical symbol which is used to compare two values, usually in the “where” or “select” clauses of a SQL Query.  </a:t>
            </a: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result of a comparison can be TRUE, FALSE, or UNKNOWN                                (an operator that has one or two NULL expressions returns UNKNOWN).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Functions</a:t>
            </a:r>
            <a:endParaRPr sz="4800"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1"/>
          </p:nvPr>
        </p:nvSpPr>
        <p:spPr>
          <a:xfrm>
            <a:off x="1068300" y="1715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Aggregate functions:   AVG, Count, INSTR, Sum, Min/Max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String functions:   </a:t>
            </a:r>
            <a:r>
              <a:rPr lang="en-US" sz="2400" dirty="0" err="1"/>
              <a:t>Concat</a:t>
            </a:r>
            <a:r>
              <a:rPr lang="en-US" sz="2400" dirty="0"/>
              <a:t>,  Length, Left, Replace, Substring, Trim, Format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Control flow functions: Case, if, </a:t>
            </a:r>
            <a:r>
              <a:rPr lang="en-US" sz="2400" dirty="0" err="1"/>
              <a:t>ifnull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Date and Time functions:  </a:t>
            </a:r>
            <a:r>
              <a:rPr lang="en-US" sz="2400" dirty="0" err="1"/>
              <a:t>Curdate</a:t>
            </a:r>
            <a:r>
              <a:rPr lang="en-US" sz="2400" dirty="0"/>
              <a:t>, </a:t>
            </a:r>
            <a:r>
              <a:rPr lang="en-US" sz="2400" dirty="0" err="1"/>
              <a:t>DateDiff</a:t>
            </a:r>
            <a:r>
              <a:rPr lang="en-US" sz="2400" dirty="0"/>
              <a:t>, Day/Month/Year, </a:t>
            </a:r>
            <a:r>
              <a:rPr lang="en-US" sz="2400" dirty="0" err="1"/>
              <a:t>DateAdd</a:t>
            </a:r>
            <a:r>
              <a:rPr lang="en-US" sz="2400" dirty="0"/>
              <a:t>, now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Comparison functions:  Coalesce, </a:t>
            </a:r>
            <a:r>
              <a:rPr lang="en-US" sz="2400" dirty="0" err="1"/>
              <a:t>isnull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Math functions:  Ceiling/Floor, Round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Data Types:  CAST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3" name="Google Shape;243;p36"/>
          <p:cNvSpPr txBox="1"/>
          <p:nvPr/>
        </p:nvSpPr>
        <p:spPr>
          <a:xfrm>
            <a:off x="7103250" y="6376875"/>
            <a:ext cx="492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Tutorial</a:t>
            </a:r>
            <a:r>
              <a:rPr lang="en-US" dirty="0"/>
              <a:t>:  http://www.mysqltutorial.org/mysql-functions.aspx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– Aggregate Function</a:t>
            </a:r>
            <a:endParaRPr sz="4800"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 dirty="0"/>
          </a:p>
        </p:txBody>
      </p:sp>
      <p:sp>
        <p:nvSpPr>
          <p:cNvPr id="250" name="Google Shape;250;p37"/>
          <p:cNvSpPr txBox="1"/>
          <p:nvPr/>
        </p:nvSpPr>
        <p:spPr>
          <a:xfrm>
            <a:off x="1043492" y="2799614"/>
            <a:ext cx="6603234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</a:t>
            </a:r>
            <a:r>
              <a:rPr lang="en-US" sz="20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schema.table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to read data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HAVING SUM(population) &gt; 0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</a:t>
            </a:r>
            <a:r>
              <a:rPr lang="en-US" sz="20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sz="18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</a:t>
            </a:r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4406" y="2727803"/>
            <a:ext cx="3075274" cy="29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B50F45-8302-44E2-9726-A523E460C884}"/>
              </a:ext>
            </a:extLst>
          </p:cNvPr>
          <p:cNvSpPr txBox="1"/>
          <p:nvPr/>
        </p:nvSpPr>
        <p:spPr>
          <a:xfrm>
            <a:off x="1043492" y="6042189"/>
            <a:ext cx="8385111" cy="41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Note</a:t>
            </a: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All SQL summary functions must include the “GROUP BY” clause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79537-5E9A-4220-A65B-9D378498BD69}"/>
              </a:ext>
            </a:extLst>
          </p:cNvPr>
          <p:cNvSpPr/>
          <p:nvPr/>
        </p:nvSpPr>
        <p:spPr>
          <a:xfrm>
            <a:off x="8304406" y="5244156"/>
            <a:ext cx="3075274" cy="409008"/>
          </a:xfrm>
          <a:prstGeom prst="rect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038368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6226</TotalTime>
  <Words>1800</Words>
  <Application>Microsoft Office PowerPoint</Application>
  <PresentationFormat>Widescreen</PresentationFormat>
  <Paragraphs>192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Lustria</vt:lpstr>
      <vt:lpstr>Lato</vt:lpstr>
      <vt:lpstr>Verdana</vt:lpstr>
      <vt:lpstr>Arial</vt:lpstr>
      <vt:lpstr>Consolas</vt:lpstr>
      <vt:lpstr>Raleway</vt:lpstr>
      <vt:lpstr>Calibri</vt:lpstr>
      <vt:lpstr>Streamline</vt:lpstr>
      <vt:lpstr>Writing Queries</vt:lpstr>
      <vt:lpstr>Review: Class 1 – Basics</vt:lpstr>
      <vt:lpstr>Class 2 Objectives</vt:lpstr>
      <vt:lpstr>Example - World Query</vt:lpstr>
      <vt:lpstr>Common SQL Clauses</vt:lpstr>
      <vt:lpstr>Example - World Query</vt:lpstr>
      <vt:lpstr>SQL Operators</vt:lpstr>
      <vt:lpstr>SQL Functions</vt:lpstr>
      <vt:lpstr>Example – Aggregate Function</vt:lpstr>
      <vt:lpstr>Example – Control Flow Function</vt:lpstr>
      <vt:lpstr>Example – Scalar (Value) Function</vt:lpstr>
      <vt:lpstr>Exercises</vt:lpstr>
      <vt:lpstr>Project Milestones</vt:lpstr>
      <vt:lpstr>Class Project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Queries</dc:title>
  <dc:creator>JTB Ventures LLC</dc:creator>
  <cp:lastModifiedBy>Jeremy Bergmann</cp:lastModifiedBy>
  <cp:revision>35</cp:revision>
  <dcterms:modified xsi:type="dcterms:W3CDTF">2021-11-01T21:32:46Z</dcterms:modified>
</cp:coreProperties>
</file>