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0C8C-EF03-47EF-9891-38054A360123}" v="21" dt="2020-05-26T14:19:46.541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99" d="100"/>
          <a:sy n="99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 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customers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INT(11) NOT NULL,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INT(11)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));</a:t>
            </a:r>
            <a:endParaRPr lang="en-US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are the rules enforced on the data columns of a table. –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Lato"/>
                <a:cs typeface="Calibri"/>
                <a:sym typeface="Calibri"/>
              </a:rPr>
              <a:t>Types of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Lato"/>
                <a:cs typeface="Calibri"/>
                <a:sym typeface="Calibri"/>
              </a:rPr>
              <a:t>ConstraINTs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Lato"/>
                <a:cs typeface="Calibri"/>
                <a:sym typeface="Calibri"/>
              </a:rPr>
              <a:t>:  </a:t>
            </a:r>
            <a:r>
              <a:rPr lang="en-US" dirty="0">
                <a:hlinkClick r:id="rId3"/>
              </a:rPr>
              <a:t>https://www.tutorialspoINT.com/sql/sql-constraINTs.htm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constraINT</a:t>
            </a:r>
            <a:r>
              <a:rPr lang="en-US" sz="1200" dirty="0"/>
              <a:t> customers_ibfk_1;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Royale',NULL,'Nantes',NULL,'44000','France',1370,2100.00),(112,'Signal Gift Stores','King','Jean','7025551838','8489 Strong </a:t>
            </a:r>
            <a:r>
              <a:rPr lang="en-US" dirty="0" err="1"/>
              <a:t>St.',NULL,’Las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28C10-7270-4FA5-B304-4620CB50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" y="4882195"/>
            <a:ext cx="12098956" cy="80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638F9-A3FE-4F59-8818-242CB960A152}"/>
              </a:ext>
            </a:extLst>
          </p:cNvPr>
          <p:cNvSpPr/>
          <p:nvPr/>
        </p:nvSpPr>
        <p:spPr>
          <a:xfrm>
            <a:off x="346509" y="5285343"/>
            <a:ext cx="11636944" cy="19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tbl.Name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customers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INT(11)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INT(11)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97" y="2349437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Royale',NULL,'Nantes',NULL,'44000','France',1370,’2100.00'),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C9753-9A4D-463C-8055-4031FF71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4872607"/>
            <a:ext cx="12098956" cy="80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59095-7B45-4ED2-8ED0-C52B4B8132E1}"/>
              </a:ext>
            </a:extLst>
          </p:cNvPr>
          <p:cNvSpPr/>
          <p:nvPr/>
        </p:nvSpPr>
        <p:spPr>
          <a:xfrm>
            <a:off x="7315200" y="5112091"/>
            <a:ext cx="721895" cy="22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1589</Words>
  <Application>Microsoft Office PowerPoint</Application>
  <PresentationFormat>Widescreen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Verdana</vt:lpstr>
      <vt:lpstr>Raleway</vt:lpstr>
      <vt:lpstr>Lustria</vt:lpstr>
      <vt:lpstr>Lato</vt:lpstr>
      <vt:lpstr>Calibri</vt:lpstr>
      <vt:lpstr>Arial</vt:lpstr>
      <vt:lpstr>Courier New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29</cp:revision>
  <dcterms:modified xsi:type="dcterms:W3CDTF">2020-06-10T16:04:41Z</dcterms:modified>
</cp:coreProperties>
</file>