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3" r:id="rId2"/>
  </p:sldMasterIdLst>
  <p:notesMasterIdLst>
    <p:notesMasterId r:id="rId19"/>
  </p:notesMasterIdLst>
  <p:sldIdLst>
    <p:sldId id="256" r:id="rId3"/>
    <p:sldId id="257"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4"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Lato" panose="020B0604020202020204" charset="0"/>
      <p:regular r:id="rId24"/>
      <p:bold r:id="rId25"/>
      <p:italic r:id="rId26"/>
      <p:boldItalic r:id="rId27"/>
    </p:embeddedFont>
    <p:embeddedFont>
      <p:font typeface="Raleway"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9B7535-07B7-4EA8-9E1C-266842263CEE}">
  <a:tblStyle styleId="{FA9B7535-07B7-4EA8-9E1C-266842263CE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24"/>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7.fntdata"/><Relationship Id="rId3" Type="http://schemas.openxmlformats.org/officeDocument/2006/relationships/slide" Target="slides/slide1.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28" Type="http://schemas.openxmlformats.org/officeDocument/2006/relationships/font" Target="fonts/font9.fntdata"/><Relationship Id="rId36"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emy Bergmann" userId="c2589a63-7d35-4bd4-b1d6-7fbcacc677e5" providerId="ADAL" clId="{18B3E636-0B74-4624-91BE-A3667B07476C}"/>
    <pc:docChg chg="delSld modSld">
      <pc:chgData name="Jeremy Bergmann" userId="c2589a63-7d35-4bd4-b1d6-7fbcacc677e5" providerId="ADAL" clId="{18B3E636-0B74-4624-91BE-A3667B07476C}" dt="2020-05-26T13:05:30.235" v="49" actId="20577"/>
      <pc:docMkLst>
        <pc:docMk/>
      </pc:docMkLst>
      <pc:sldChg chg="del">
        <pc:chgData name="Jeremy Bergmann" userId="c2589a63-7d35-4bd4-b1d6-7fbcacc677e5" providerId="ADAL" clId="{18B3E636-0B74-4624-91BE-A3667B07476C}" dt="2020-05-26T13:04:00.438" v="0" actId="47"/>
        <pc:sldMkLst>
          <pc:docMk/>
          <pc:sldMk cId="0" sldId="258"/>
        </pc:sldMkLst>
      </pc:sldChg>
      <pc:sldChg chg="modSp mod">
        <pc:chgData name="Jeremy Bergmann" userId="c2589a63-7d35-4bd4-b1d6-7fbcacc677e5" providerId="ADAL" clId="{18B3E636-0B74-4624-91BE-A3667B07476C}" dt="2020-05-26T13:04:28.556" v="14" actId="20577"/>
        <pc:sldMkLst>
          <pc:docMk/>
          <pc:sldMk cId="0" sldId="260"/>
        </pc:sldMkLst>
        <pc:spChg chg="mod">
          <ac:chgData name="Jeremy Bergmann" userId="c2589a63-7d35-4bd4-b1d6-7fbcacc677e5" providerId="ADAL" clId="{18B3E636-0B74-4624-91BE-A3667B07476C}" dt="2020-05-26T13:04:13.361" v="8" actId="20577"/>
          <ac:spMkLst>
            <pc:docMk/>
            <pc:sldMk cId="0" sldId="260"/>
            <ac:spMk id="203" creationId="{00000000-0000-0000-0000-000000000000}"/>
          </ac:spMkLst>
        </pc:spChg>
        <pc:spChg chg="mod">
          <ac:chgData name="Jeremy Bergmann" userId="c2589a63-7d35-4bd4-b1d6-7fbcacc677e5" providerId="ADAL" clId="{18B3E636-0B74-4624-91BE-A3667B07476C}" dt="2020-05-26T13:04:28.556" v="14" actId="20577"/>
          <ac:spMkLst>
            <pc:docMk/>
            <pc:sldMk cId="0" sldId="260"/>
            <ac:spMk id="204" creationId="{00000000-0000-0000-0000-000000000000}"/>
          </ac:spMkLst>
        </pc:spChg>
      </pc:sldChg>
      <pc:sldChg chg="modNotesTx">
        <pc:chgData name="Jeremy Bergmann" userId="c2589a63-7d35-4bd4-b1d6-7fbcacc677e5" providerId="ADAL" clId="{18B3E636-0B74-4624-91BE-A3667B07476C}" dt="2020-05-26T13:05:30.235" v="49" actId="20577"/>
        <pc:sldMkLst>
          <pc:docMk/>
          <pc:sldMk cId="0"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NoSQL" TargetMode="External"/><Relationship Id="rId7" Type="http://schemas.openxmlformats.org/officeDocument/2006/relationships/hyperlink" Target="https://en.wikipedia.org/wiki/Wide_column_store#cite_note-1"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en.wikipedia.org/wiki/Key-value_store" TargetMode="External"/><Relationship Id="rId5" Type="http://schemas.openxmlformats.org/officeDocument/2006/relationships/hyperlink" Target="https://en.wikipedia.org/wiki/Relational_database" TargetMode="External"/><Relationship Id="rId4" Type="http://schemas.openxmlformats.org/officeDocument/2006/relationships/hyperlink" Target="https://en.wikipedia.org/wiki/Database"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atajobs.com/what-is-hadoop-and-nosq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5275e2a24e_0_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b="0" i="0" u="none" strike="noStrike" cap="none" dirty="0">
                <a:solidFill>
                  <a:schemeClr val="dk1"/>
                </a:solidFill>
                <a:effectLst/>
                <a:latin typeface="Calibri"/>
                <a:ea typeface="Calibri"/>
                <a:cs typeface="Calibri"/>
                <a:sym typeface="Calibri"/>
              </a:rPr>
              <a:t>A </a:t>
            </a:r>
            <a:r>
              <a:rPr lang="en-US" sz="1200" b="1" i="0" u="none" strike="noStrike" cap="none" dirty="0">
                <a:solidFill>
                  <a:schemeClr val="dk1"/>
                </a:solidFill>
                <a:effectLst/>
                <a:latin typeface="Calibri"/>
                <a:ea typeface="Calibri"/>
                <a:cs typeface="Calibri"/>
                <a:sym typeface="Calibri"/>
              </a:rPr>
              <a:t>wide column store</a:t>
            </a:r>
            <a:r>
              <a:rPr lang="en-US" sz="1200" b="0" i="0" u="none" strike="noStrike" cap="none" dirty="0">
                <a:solidFill>
                  <a:schemeClr val="dk1"/>
                </a:solidFill>
                <a:effectLst/>
                <a:latin typeface="Calibri"/>
                <a:ea typeface="Calibri"/>
                <a:cs typeface="Calibri"/>
                <a:sym typeface="Calibri"/>
              </a:rPr>
              <a:t> is a type of </a:t>
            </a:r>
            <a:r>
              <a:rPr lang="en-US" sz="1200" b="0" i="0" u="none" strike="noStrike" cap="none" dirty="0">
                <a:solidFill>
                  <a:schemeClr val="dk1"/>
                </a:solidFill>
                <a:effectLst/>
                <a:latin typeface="Calibri"/>
                <a:ea typeface="Calibri"/>
                <a:cs typeface="Calibri"/>
                <a:sym typeface="Calibri"/>
                <a:hlinkClick r:id="rId3" tooltip="NoSQL"/>
              </a:rPr>
              <a:t>NoSQL</a:t>
            </a:r>
            <a:r>
              <a:rPr lang="en-US" sz="1200" b="0" i="0" u="none" strike="noStrike" cap="none" dirty="0">
                <a:solidFill>
                  <a:schemeClr val="dk1"/>
                </a:solidFill>
                <a:effectLst/>
                <a:latin typeface="Calibri"/>
                <a:ea typeface="Calibri"/>
                <a:cs typeface="Calibri"/>
                <a:sym typeface="Calibri"/>
              </a:rPr>
              <a:t> </a:t>
            </a:r>
            <a:r>
              <a:rPr lang="en-US" sz="1200" b="0" i="0" u="none" strike="noStrike" cap="none" dirty="0">
                <a:solidFill>
                  <a:schemeClr val="dk1"/>
                </a:solidFill>
                <a:effectLst/>
                <a:latin typeface="Calibri"/>
                <a:ea typeface="Calibri"/>
                <a:cs typeface="Calibri"/>
                <a:sym typeface="Calibri"/>
                <a:hlinkClick r:id="rId4" tooltip="Database"/>
              </a:rPr>
              <a:t>database</a:t>
            </a:r>
            <a:r>
              <a:rPr lang="en-US" sz="1200" b="0" i="0" u="none" strike="noStrike" cap="none" dirty="0">
                <a:solidFill>
                  <a:schemeClr val="dk1"/>
                </a:solidFill>
                <a:effectLst/>
                <a:latin typeface="Calibri"/>
                <a:ea typeface="Calibri"/>
                <a:cs typeface="Calibri"/>
                <a:sym typeface="Calibri"/>
              </a:rPr>
              <a:t>. It uses tables, rows, and columns, but unlike a </a:t>
            </a:r>
            <a:r>
              <a:rPr lang="en-US" sz="1200" b="0" i="0" u="none" strike="noStrike" cap="none" dirty="0">
                <a:solidFill>
                  <a:schemeClr val="dk1"/>
                </a:solidFill>
                <a:effectLst/>
                <a:latin typeface="Calibri"/>
                <a:ea typeface="Calibri"/>
                <a:cs typeface="Calibri"/>
                <a:sym typeface="Calibri"/>
                <a:hlinkClick r:id="rId5" tooltip="Relational database"/>
              </a:rPr>
              <a:t>relational database</a:t>
            </a:r>
            <a:r>
              <a:rPr lang="en-US" sz="1200" b="0" i="0" u="none" strike="noStrike" cap="none" dirty="0">
                <a:solidFill>
                  <a:schemeClr val="dk1"/>
                </a:solidFill>
                <a:effectLst/>
                <a:latin typeface="Calibri"/>
                <a:ea typeface="Calibri"/>
                <a:cs typeface="Calibri"/>
                <a:sym typeface="Calibri"/>
              </a:rPr>
              <a:t>, the names and format of the columns can vary from row to row in the same table. A wide column store can be interpreted as a two-dimensional </a:t>
            </a:r>
            <a:r>
              <a:rPr lang="en-US" sz="1200" b="0" i="0" u="none" strike="noStrike" cap="none" dirty="0">
                <a:solidFill>
                  <a:schemeClr val="dk1"/>
                </a:solidFill>
                <a:effectLst/>
                <a:latin typeface="Calibri"/>
                <a:ea typeface="Calibri"/>
                <a:cs typeface="Calibri"/>
                <a:sym typeface="Calibri"/>
                <a:hlinkClick r:id="rId6" tooltip="Key-value store"/>
              </a:rPr>
              <a:t>key-value store</a:t>
            </a:r>
            <a:r>
              <a:rPr lang="en-US" sz="1200" b="0" i="0" u="none" strike="noStrike" cap="none" dirty="0">
                <a:solidFill>
                  <a:schemeClr val="dk1"/>
                </a:solidFill>
                <a:effectLst/>
                <a:latin typeface="Calibri"/>
                <a:ea typeface="Calibri"/>
                <a:cs typeface="Calibri"/>
                <a:sym typeface="Calibri"/>
              </a:rPr>
              <a:t>.</a:t>
            </a:r>
            <a:r>
              <a:rPr lang="en-US" sz="1200" b="0" i="0" u="none" strike="noStrike" cap="none" baseline="30000" dirty="0">
                <a:solidFill>
                  <a:schemeClr val="dk1"/>
                </a:solidFill>
                <a:effectLst/>
                <a:latin typeface="Calibri"/>
                <a:ea typeface="Calibri"/>
                <a:cs typeface="Calibri"/>
                <a:sym typeface="Calibri"/>
                <a:hlinkClick r:id="rId7"/>
              </a:rPr>
              <a:t>[1]</a:t>
            </a:r>
            <a:endParaRPr dirty="0"/>
          </a:p>
        </p:txBody>
      </p:sp>
      <p:sp>
        <p:nvSpPr>
          <p:cNvPr id="257" name="Google Shape;257;g5275e2a24e_0_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5275e2a24e_0_5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Relationship:   OLTP = Source for OLAP </a:t>
            </a:r>
            <a:endParaRPr/>
          </a:p>
        </p:txBody>
      </p:sp>
      <p:sp>
        <p:nvSpPr>
          <p:cNvPr id="265" name="Google Shape;265;g5275e2a24e_0_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5275e2a24e_0_6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0" algn="l" rtl="0">
              <a:spcBef>
                <a:spcPts val="0"/>
              </a:spcBef>
              <a:spcAft>
                <a:spcPts val="0"/>
              </a:spcAft>
              <a:buClr>
                <a:srgbClr val="000000"/>
              </a:buClr>
              <a:buSzPts val="1100"/>
              <a:buFont typeface="Arial"/>
              <a:buNone/>
            </a:pPr>
            <a:r>
              <a:rPr lang="en-US">
                <a:solidFill>
                  <a:srgbClr val="000000"/>
                </a:solidFill>
                <a:latin typeface="Lato"/>
                <a:ea typeface="Lato"/>
                <a:cs typeface="Lato"/>
                <a:sym typeface="Lato"/>
              </a:rPr>
              <a:t>Amazon, Microsoft, and Google developed their own cloud services to be used internally. Amazon originally created AWS as their internal compute, storage, database, and migration systems. The same goes for Google and Google Cloud Platform, and Microsoft and Azure. Spotify, Netflix, the Google Search Engine, YouTube, all Microsoft programs, and the Amazon Store all use one of these three cloud platforms. </a:t>
            </a:r>
            <a:endParaRPr>
              <a:solidFill>
                <a:srgbClr val="000000"/>
              </a:solidFill>
              <a:latin typeface="Lato"/>
              <a:ea typeface="Lato"/>
              <a:cs typeface="Lato"/>
              <a:sym typeface="Lato"/>
            </a:endParaRPr>
          </a:p>
          <a:p>
            <a:pPr marL="0" lvl="0" indent="0" algn="l" rtl="0">
              <a:lnSpc>
                <a:spcPct val="100000"/>
              </a:lnSpc>
              <a:spcBef>
                <a:spcPts val="0"/>
              </a:spcBef>
              <a:spcAft>
                <a:spcPts val="0"/>
              </a:spcAft>
              <a:buSzPts val="1400"/>
              <a:buNone/>
            </a:pPr>
            <a:endParaRPr/>
          </a:p>
        </p:txBody>
      </p:sp>
      <p:sp>
        <p:nvSpPr>
          <p:cNvPr id="272" name="Google Shape;272;g5275e2a24e_0_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5275e2a24e_0_10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Relat</a:t>
            </a:r>
            <a:endParaRPr/>
          </a:p>
        </p:txBody>
      </p:sp>
      <p:sp>
        <p:nvSpPr>
          <p:cNvPr id="279" name="Google Shape;279;g5275e2a24e_0_10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5275e2a24e_0_1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Relationship:   OLTP = Source for OLAP </a:t>
            </a:r>
            <a:endParaRPr/>
          </a:p>
        </p:txBody>
      </p:sp>
      <p:sp>
        <p:nvSpPr>
          <p:cNvPr id="288" name="Google Shape;288;g5275e2a24e_0_1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2256eabf8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2256eabf8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g52256eabf8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5275e2a24e_0_23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dirty="0">
                <a:latin typeface="Lato"/>
                <a:ea typeface="Lato"/>
                <a:cs typeface="Lato"/>
                <a:sym typeface="Lato"/>
              </a:rPr>
              <a:t>Steps at: https://cloud.google.com/sql/docs/mysql/import-export/importing</a:t>
            </a:r>
          </a:p>
          <a:p>
            <a:pPr marL="0" marR="0" lvl="0" indent="0" algn="l" rtl="0">
              <a:lnSpc>
                <a:spcPct val="100000"/>
              </a:lnSpc>
              <a:spcBef>
                <a:spcPts val="0"/>
              </a:spcBef>
              <a:spcAft>
                <a:spcPts val="0"/>
              </a:spcAft>
              <a:buNone/>
            </a:pPr>
            <a:r>
              <a:rPr lang="en-US" dirty="0">
                <a:latin typeface="Lato"/>
                <a:ea typeface="Lato"/>
                <a:cs typeface="Lato"/>
                <a:sym typeface="Lato"/>
              </a:rPr>
              <a:t>If “SUPER” access is needed on dump file import to “MySQL” database – create a new database via google cloud </a:t>
            </a:r>
            <a:r>
              <a:rPr lang="en-US" dirty="0" err="1">
                <a:latin typeface="Lato"/>
                <a:ea typeface="Lato"/>
                <a:cs typeface="Lato"/>
                <a:sym typeface="Lato"/>
              </a:rPr>
              <a:t>sql</a:t>
            </a:r>
            <a:endParaRPr lang="en-US" dirty="0">
              <a:latin typeface="Lato"/>
              <a:ea typeface="Lato"/>
              <a:cs typeface="Lato"/>
              <a:sym typeface="Lato"/>
            </a:endParaRPr>
          </a:p>
        </p:txBody>
      </p:sp>
      <p:sp>
        <p:nvSpPr>
          <p:cNvPr id="309" name="Google Shape;309;g5275e2a24e_0_2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dd8e3e81d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Feynman technique: Learn -&gt; Explain -&gt; Reflect -&gt; Repeat</a:t>
            </a:r>
            <a:endParaRPr/>
          </a:p>
          <a:p>
            <a:pPr marL="0" lvl="0" indent="0" algn="l" rtl="0">
              <a:spcBef>
                <a:spcPts val="0"/>
              </a:spcBef>
              <a:spcAft>
                <a:spcPts val="0"/>
              </a:spcAft>
              <a:buNone/>
            </a:pPr>
            <a:endParaRPr/>
          </a:p>
          <a:p>
            <a:pPr marL="0" lvl="0" indent="0" algn="l" rtl="0">
              <a:spcBef>
                <a:spcPts val="0"/>
              </a:spcBef>
              <a:spcAft>
                <a:spcPts val="0"/>
              </a:spcAft>
              <a:buNone/>
            </a:pPr>
            <a:r>
              <a:rPr lang="en-US"/>
              <a:t>What are the most important ideas from last class?</a:t>
            </a:r>
            <a:br>
              <a:rPr lang="en-US"/>
            </a:br>
            <a:br>
              <a:rPr lang="en-US"/>
            </a:br>
            <a:r>
              <a:rPr lang="en-US"/>
              <a:t>Write a summary of the information as if explaining to a 14 year old. </a:t>
            </a:r>
            <a:br>
              <a:rPr lang="en-US"/>
            </a:br>
            <a:r>
              <a:rPr lang="en-US"/>
              <a:t>Avoid jargon</a:t>
            </a:r>
            <a:br>
              <a:rPr lang="en-US"/>
            </a:br>
            <a:r>
              <a:rPr lang="en-US"/>
              <a:t>Keep the words and sentences simple</a:t>
            </a:r>
            <a:br>
              <a:rPr lang="en-US"/>
            </a:br>
            <a:r>
              <a:rPr lang="en-US"/>
              <a:t>Rely on memory</a:t>
            </a:r>
            <a:br>
              <a:rPr lang="en-US"/>
            </a:br>
            <a:r>
              <a:rPr lang="en-US"/>
              <a:t>Make the explanation visual, if possible</a:t>
            </a:r>
            <a:br>
              <a:rPr lang="en-US"/>
            </a:br>
            <a:br>
              <a:rPr lang="en-US"/>
            </a:br>
            <a:r>
              <a:rPr lang="en-US"/>
              <a:t>Note where you had difficulty or have knowledge gaps.</a:t>
            </a:r>
            <a:br>
              <a:rPr lang="en-US"/>
            </a:br>
            <a:r>
              <a:rPr lang="en-US"/>
              <a:t>These indicate things you should review, research, or ask questions about</a:t>
            </a:r>
            <a:br>
              <a:rPr lang="en-US"/>
            </a:br>
            <a:endParaRPr/>
          </a:p>
          <a:p>
            <a:pPr marL="0" lvl="0" indent="0" algn="l" rtl="0">
              <a:spcBef>
                <a:spcPts val="0"/>
              </a:spcBef>
              <a:spcAft>
                <a:spcPts val="0"/>
              </a:spcAft>
              <a:buNone/>
            </a:pPr>
            <a:endParaRPr/>
          </a:p>
        </p:txBody>
      </p:sp>
      <p:sp>
        <p:nvSpPr>
          <p:cNvPr id="183" name="Google Shape;183;g5dd8e3e81d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5038ce4af1_0_38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Feynman technique: Learn -&gt; Explain -&gt; Reflect -&gt; Repeat</a:t>
            </a:r>
            <a:endParaRPr/>
          </a:p>
          <a:p>
            <a:pPr marL="0" lvl="0" indent="0" algn="l" rtl="0">
              <a:spcBef>
                <a:spcPts val="0"/>
              </a:spcBef>
              <a:spcAft>
                <a:spcPts val="0"/>
              </a:spcAft>
              <a:buNone/>
            </a:pPr>
            <a:endParaRPr/>
          </a:p>
          <a:p>
            <a:pPr marL="0" lvl="0" indent="0" algn="l" rtl="0">
              <a:spcBef>
                <a:spcPts val="0"/>
              </a:spcBef>
              <a:spcAft>
                <a:spcPts val="0"/>
              </a:spcAft>
              <a:buNone/>
            </a:pPr>
            <a:r>
              <a:rPr lang="en-US"/>
              <a:t>What are the most important ideas from last class?</a:t>
            </a:r>
            <a:br>
              <a:rPr lang="en-US"/>
            </a:br>
            <a:br>
              <a:rPr lang="en-US"/>
            </a:br>
            <a:r>
              <a:rPr lang="en-US"/>
              <a:t>Write a summary of the information as if explaining to a 14 year old. </a:t>
            </a:r>
            <a:br>
              <a:rPr lang="en-US"/>
            </a:br>
            <a:r>
              <a:rPr lang="en-US"/>
              <a:t>Avoid jargon</a:t>
            </a:r>
            <a:br>
              <a:rPr lang="en-US"/>
            </a:br>
            <a:r>
              <a:rPr lang="en-US"/>
              <a:t>Keep the words and sentences simple</a:t>
            </a:r>
            <a:br>
              <a:rPr lang="en-US"/>
            </a:br>
            <a:r>
              <a:rPr lang="en-US"/>
              <a:t>Rely on memory</a:t>
            </a:r>
            <a:br>
              <a:rPr lang="en-US"/>
            </a:br>
            <a:r>
              <a:rPr lang="en-US"/>
              <a:t>Make the explanation visual, if possible</a:t>
            </a:r>
            <a:br>
              <a:rPr lang="en-US"/>
            </a:br>
            <a:br>
              <a:rPr lang="en-US"/>
            </a:br>
            <a:r>
              <a:rPr lang="en-US"/>
              <a:t>Note where you had difficulty or have knowledge gaps.</a:t>
            </a:r>
            <a:br>
              <a:rPr lang="en-US"/>
            </a:br>
            <a:r>
              <a:rPr lang="en-US"/>
              <a:t>These indicate things you should review, research, or ask questions about</a:t>
            </a:r>
            <a:br>
              <a:rPr lang="en-US"/>
            </a:br>
            <a:endParaRPr/>
          </a:p>
          <a:p>
            <a:pPr marL="0" lvl="0" indent="0" algn="l" rtl="0">
              <a:spcBef>
                <a:spcPts val="0"/>
              </a:spcBef>
              <a:spcAft>
                <a:spcPts val="0"/>
              </a:spcAft>
              <a:buNone/>
            </a:pPr>
            <a:endParaRPr/>
          </a:p>
        </p:txBody>
      </p:sp>
      <p:sp>
        <p:nvSpPr>
          <p:cNvPr id="195" name="Google Shape;195;g5038ce4af1_0_3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5275e2a24e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1400"/>
              <a:buFont typeface="Arial"/>
              <a:buNone/>
            </a:pPr>
            <a:r>
              <a:rPr lang="en-US"/>
              <a:t>Feynman technique: Learn -&gt; Explain -&gt; Reflect -&gt; Repeat</a:t>
            </a:r>
            <a:endParaRPr/>
          </a:p>
          <a:p>
            <a:pPr marL="0" lvl="0" indent="0" algn="l" rtl="0">
              <a:lnSpc>
                <a:spcPct val="100000"/>
              </a:lnSpc>
              <a:spcBef>
                <a:spcPts val="0"/>
              </a:spcBef>
              <a:spcAft>
                <a:spcPts val="0"/>
              </a:spcAft>
              <a:buClr>
                <a:srgbClr val="000000"/>
              </a:buClr>
              <a:buSzPts val="1400"/>
              <a:buFont typeface="Arial"/>
              <a:buNone/>
            </a:pPr>
            <a:endParaRPr/>
          </a:p>
          <a:p>
            <a:pPr marL="0" lvl="0" indent="0" algn="l" rtl="0">
              <a:lnSpc>
                <a:spcPct val="100000"/>
              </a:lnSpc>
              <a:spcBef>
                <a:spcPts val="0"/>
              </a:spcBef>
              <a:spcAft>
                <a:spcPts val="0"/>
              </a:spcAft>
              <a:buClr>
                <a:srgbClr val="000000"/>
              </a:buClr>
              <a:buSzPts val="1400"/>
              <a:buFont typeface="Arial"/>
              <a:buNone/>
            </a:pPr>
            <a:r>
              <a:rPr lang="en-US"/>
              <a:t>What are the most important ideas from last class?</a:t>
            </a:r>
            <a:br>
              <a:rPr lang="en-US"/>
            </a:br>
            <a:br>
              <a:rPr lang="en-US"/>
            </a:br>
            <a:r>
              <a:rPr lang="en-US"/>
              <a:t>Write a summary of the information as if explaining to a 14 year old. </a:t>
            </a:r>
            <a:br>
              <a:rPr lang="en-US"/>
            </a:br>
            <a:r>
              <a:rPr lang="en-US"/>
              <a:t>Avoid jargon</a:t>
            </a:r>
            <a:br>
              <a:rPr lang="en-US"/>
            </a:br>
            <a:r>
              <a:rPr lang="en-US"/>
              <a:t>Keep the words and sentences simple</a:t>
            </a:r>
            <a:br>
              <a:rPr lang="en-US"/>
            </a:br>
            <a:r>
              <a:rPr lang="en-US"/>
              <a:t>Rely on memory</a:t>
            </a:r>
            <a:br>
              <a:rPr lang="en-US"/>
            </a:br>
            <a:r>
              <a:rPr lang="en-US"/>
              <a:t>Make the explanation visual, if possible</a:t>
            </a:r>
            <a:br>
              <a:rPr lang="en-US"/>
            </a:br>
            <a:br>
              <a:rPr lang="en-US"/>
            </a:br>
            <a:r>
              <a:rPr lang="en-US"/>
              <a:t>Note where you had difficulty or have knowledge gaps.</a:t>
            </a:r>
            <a:br>
              <a:rPr lang="en-US"/>
            </a:br>
            <a:r>
              <a:rPr lang="en-US"/>
              <a:t>These indicate things you should review, research, or ask questions about</a:t>
            </a:r>
            <a:br>
              <a:rPr lang="en-US"/>
            </a:br>
            <a:endParaRPr/>
          </a:p>
          <a:p>
            <a:pPr marL="0" lvl="0" indent="0" algn="l" rtl="0">
              <a:lnSpc>
                <a:spcPct val="100000"/>
              </a:lnSpc>
              <a:spcBef>
                <a:spcPts val="0"/>
              </a:spcBef>
              <a:spcAft>
                <a:spcPts val="0"/>
              </a:spcAft>
              <a:buSzPts val="1400"/>
              <a:buNone/>
            </a:pPr>
            <a:endParaRPr/>
          </a:p>
        </p:txBody>
      </p:sp>
      <p:sp>
        <p:nvSpPr>
          <p:cNvPr id="201" name="Google Shape;201;g5275e2a24e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501fb7fb40_1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501fb7fb40_1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g501fb7fb40_1_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501fb7fb40_1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501fb7fb40_1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g501fb7fb40_1_1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5275e2a24e_0_4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5275e2a24e_0_43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g5275e2a24e_0_43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527851ec32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527851ec32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lnSpc>
                <a:spcPct val="187500"/>
              </a:lnSpc>
              <a:spcBef>
                <a:spcPts val="700"/>
              </a:spcBef>
              <a:spcAft>
                <a:spcPts val="0"/>
              </a:spcAft>
              <a:buClr>
                <a:srgbClr val="000000"/>
              </a:buClr>
              <a:buSzPts val="1100"/>
              <a:buFont typeface="Arial"/>
              <a:buNone/>
            </a:pPr>
            <a:r>
              <a:rPr lang="en-US" sz="1200">
                <a:solidFill>
                  <a:srgbClr val="333333"/>
                </a:solidFill>
              </a:rPr>
              <a:t>The Lab is a place for drafting your work, whether it is preliminary data exploration and cleansing or machine learning models creation. The Lab environment contains:</a:t>
            </a:r>
            <a:endParaRPr sz="1200">
              <a:solidFill>
                <a:srgbClr val="333333"/>
              </a:solidFill>
            </a:endParaRPr>
          </a:p>
          <a:p>
            <a:pPr marL="457200" lvl="0" indent="-228600" algn="l" rtl="0">
              <a:lnSpc>
                <a:spcPct val="187500"/>
              </a:lnSpc>
              <a:spcBef>
                <a:spcPts val="1400"/>
              </a:spcBef>
              <a:spcAft>
                <a:spcPts val="0"/>
              </a:spcAft>
              <a:buClr>
                <a:srgbClr val="333333"/>
              </a:buClr>
              <a:buSzPts val="1200"/>
              <a:buNone/>
            </a:pPr>
            <a:r>
              <a:rPr lang="en-US" sz="1200">
                <a:solidFill>
                  <a:srgbClr val="333333"/>
                </a:solidFill>
              </a:rPr>
              <a:t>the Visual Analysis tool to let you draft data preparation, charts, and machine learning models</a:t>
            </a:r>
            <a:endParaRPr sz="1200">
              <a:solidFill>
                <a:srgbClr val="333333"/>
              </a:solidFill>
            </a:endParaRPr>
          </a:p>
          <a:p>
            <a:pPr marL="457200" lvl="0" indent="-228600" algn="l" rtl="0">
              <a:lnSpc>
                <a:spcPct val="187500"/>
              </a:lnSpc>
              <a:spcBef>
                <a:spcPts val="1400"/>
              </a:spcBef>
              <a:spcAft>
                <a:spcPts val="0"/>
              </a:spcAft>
              <a:buClr>
                <a:srgbClr val="333333"/>
              </a:buClr>
              <a:buSzPts val="1200"/>
              <a:buNone/>
            </a:pPr>
            <a:r>
              <a:rPr lang="en-US" sz="1200">
                <a:solidFill>
                  <a:srgbClr val="333333"/>
                </a:solidFill>
              </a:rPr>
              <a:t>the Code Notebooks to let you explore your data interactively in the language of your choice</a:t>
            </a:r>
            <a:endParaRPr sz="1200">
              <a:solidFill>
                <a:srgbClr val="333333"/>
              </a:solidFill>
            </a:endParaRPr>
          </a:p>
          <a:p>
            <a:pPr marL="0" lvl="0" indent="0" algn="l" rtl="0">
              <a:lnSpc>
                <a:spcPct val="187500"/>
              </a:lnSpc>
              <a:spcBef>
                <a:spcPts val="1400"/>
              </a:spcBef>
              <a:spcAft>
                <a:spcPts val="0"/>
              </a:spcAft>
              <a:buClr>
                <a:srgbClr val="000000"/>
              </a:buClr>
              <a:buSzPts val="1100"/>
              <a:buFont typeface="Arial"/>
              <a:buNone/>
            </a:pPr>
            <a:r>
              <a:rPr lang="en-US" sz="1200">
                <a:solidFill>
                  <a:srgbClr val="333333"/>
                </a:solidFill>
              </a:rPr>
              <a:t>Note that some tasks can be performed both in the lab environment and using recipes in the flow. Here are </a:t>
            </a:r>
            <a:endParaRPr sz="1200">
              <a:solidFill>
                <a:srgbClr val="333333"/>
              </a:solidFill>
            </a:endParaRPr>
          </a:p>
          <a:p>
            <a:pPr marL="0" lvl="0" indent="0" algn="l" rtl="0">
              <a:spcBef>
                <a:spcPts val="140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5275e2a24e_0_4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hlinkClick r:id="rId3"/>
              </a:rPr>
              <a:t>NoSQL &amp; Hadoop Intro: https://datajobs.com/what-is-hadoop-and-nosql</a:t>
            </a:r>
            <a:endParaRPr dirty="0"/>
          </a:p>
        </p:txBody>
      </p:sp>
      <p:sp>
        <p:nvSpPr>
          <p:cNvPr id="249" name="Google Shape;249;g5275e2a24e_0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13"/>
        <p:cNvGrpSpPr/>
        <p:nvPr/>
      </p:nvGrpSpPr>
      <p:grpSpPr>
        <a:xfrm>
          <a:off x="0" y="0"/>
          <a:ext cx="0" cy="0"/>
          <a:chOff x="0" y="0"/>
          <a:chExt cx="0" cy="0"/>
        </a:xfrm>
      </p:grpSpPr>
      <p:sp>
        <p:nvSpPr>
          <p:cNvPr id="14" name="Google Shape;14;p2"/>
          <p:cNvSpPr/>
          <p:nvPr/>
        </p:nvSpPr>
        <p:spPr>
          <a:xfrm>
            <a:off x="0" y="0"/>
            <a:ext cx="12192000" cy="6504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1107036" y="1588427"/>
            <a:ext cx="994316" cy="61102"/>
            <a:chOff x="4580561" y="2589004"/>
            <a:chExt cx="1064464" cy="25200"/>
          </a:xfrm>
        </p:grpSpPr>
        <p:sp>
          <p:nvSpPr>
            <p:cNvPr id="16" name="Google Shape;16;p2"/>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8" name="Google Shape;18;p2"/>
          <p:cNvSpPr txBox="1">
            <a:spLocks noGrp="1"/>
          </p:cNvSpPr>
          <p:nvPr>
            <p:ph type="ctrTitle"/>
          </p:nvPr>
        </p:nvSpPr>
        <p:spPr>
          <a:xfrm>
            <a:off x="972600" y="1763267"/>
            <a:ext cx="10250700" cy="2219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5600"/>
              <a:buNone/>
              <a:defRPr sz="5600">
                <a:solidFill>
                  <a:schemeClr val="dk2"/>
                </a:solidFill>
              </a:defRPr>
            </a:lvl1pPr>
            <a:lvl2pPr lvl="1">
              <a:spcBef>
                <a:spcPts val="0"/>
              </a:spcBef>
              <a:spcAft>
                <a:spcPts val="0"/>
              </a:spcAft>
              <a:buClr>
                <a:schemeClr val="dk2"/>
              </a:buClr>
              <a:buSzPts val="5600"/>
              <a:buNone/>
              <a:defRPr sz="5600">
                <a:solidFill>
                  <a:schemeClr val="dk2"/>
                </a:solidFill>
              </a:defRPr>
            </a:lvl2pPr>
            <a:lvl3pPr lvl="2">
              <a:spcBef>
                <a:spcPts val="0"/>
              </a:spcBef>
              <a:spcAft>
                <a:spcPts val="0"/>
              </a:spcAft>
              <a:buClr>
                <a:schemeClr val="dk2"/>
              </a:buClr>
              <a:buSzPts val="5600"/>
              <a:buNone/>
              <a:defRPr sz="5600">
                <a:solidFill>
                  <a:schemeClr val="dk2"/>
                </a:solidFill>
              </a:defRPr>
            </a:lvl3pPr>
            <a:lvl4pPr lvl="3">
              <a:spcBef>
                <a:spcPts val="0"/>
              </a:spcBef>
              <a:spcAft>
                <a:spcPts val="0"/>
              </a:spcAft>
              <a:buClr>
                <a:schemeClr val="dk2"/>
              </a:buClr>
              <a:buSzPts val="5600"/>
              <a:buNone/>
              <a:defRPr sz="5600">
                <a:solidFill>
                  <a:schemeClr val="dk2"/>
                </a:solidFill>
              </a:defRPr>
            </a:lvl4pPr>
            <a:lvl5pPr lvl="4">
              <a:spcBef>
                <a:spcPts val="0"/>
              </a:spcBef>
              <a:spcAft>
                <a:spcPts val="0"/>
              </a:spcAft>
              <a:buClr>
                <a:schemeClr val="dk2"/>
              </a:buClr>
              <a:buSzPts val="5600"/>
              <a:buNone/>
              <a:defRPr sz="5600">
                <a:solidFill>
                  <a:schemeClr val="dk2"/>
                </a:solidFill>
              </a:defRPr>
            </a:lvl5pPr>
            <a:lvl6pPr lvl="5">
              <a:spcBef>
                <a:spcPts val="0"/>
              </a:spcBef>
              <a:spcAft>
                <a:spcPts val="0"/>
              </a:spcAft>
              <a:buClr>
                <a:schemeClr val="dk2"/>
              </a:buClr>
              <a:buSzPts val="5600"/>
              <a:buNone/>
              <a:defRPr sz="5600">
                <a:solidFill>
                  <a:schemeClr val="dk2"/>
                </a:solidFill>
              </a:defRPr>
            </a:lvl6pPr>
            <a:lvl7pPr lvl="6">
              <a:spcBef>
                <a:spcPts val="0"/>
              </a:spcBef>
              <a:spcAft>
                <a:spcPts val="0"/>
              </a:spcAft>
              <a:buClr>
                <a:schemeClr val="dk2"/>
              </a:buClr>
              <a:buSzPts val="5600"/>
              <a:buNone/>
              <a:defRPr sz="5600">
                <a:solidFill>
                  <a:schemeClr val="dk2"/>
                </a:solidFill>
              </a:defRPr>
            </a:lvl7pPr>
            <a:lvl8pPr lvl="7">
              <a:spcBef>
                <a:spcPts val="0"/>
              </a:spcBef>
              <a:spcAft>
                <a:spcPts val="0"/>
              </a:spcAft>
              <a:buClr>
                <a:schemeClr val="dk2"/>
              </a:buClr>
              <a:buSzPts val="5600"/>
              <a:buNone/>
              <a:defRPr sz="5600">
                <a:solidFill>
                  <a:schemeClr val="dk2"/>
                </a:solidFill>
              </a:defRPr>
            </a:lvl8pPr>
            <a:lvl9pPr lvl="8">
              <a:spcBef>
                <a:spcPts val="0"/>
              </a:spcBef>
              <a:spcAft>
                <a:spcPts val="0"/>
              </a:spcAft>
              <a:buClr>
                <a:schemeClr val="dk2"/>
              </a:buClr>
              <a:buSzPts val="5600"/>
              <a:buNone/>
              <a:defRPr sz="5600">
                <a:solidFill>
                  <a:schemeClr val="dk2"/>
                </a:solidFill>
              </a:defRPr>
            </a:lvl9pPr>
          </a:lstStyle>
          <a:p>
            <a:endParaRPr/>
          </a:p>
        </p:txBody>
      </p:sp>
      <p:sp>
        <p:nvSpPr>
          <p:cNvPr id="19" name="Google Shape;19;p2"/>
          <p:cNvSpPr txBox="1">
            <a:spLocks noGrp="1"/>
          </p:cNvSpPr>
          <p:nvPr>
            <p:ph type="subTitle" idx="1"/>
          </p:nvPr>
        </p:nvSpPr>
        <p:spPr>
          <a:xfrm>
            <a:off x="972837" y="4230533"/>
            <a:ext cx="10250700" cy="7215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20" name="Google Shape;20;p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7"/>
        <p:cNvGrpSpPr/>
        <p:nvPr/>
      </p:nvGrpSpPr>
      <p:grpSpPr>
        <a:xfrm>
          <a:off x="0" y="0"/>
          <a:ext cx="0" cy="0"/>
          <a:chOff x="0" y="0"/>
          <a:chExt cx="0" cy="0"/>
        </a:xfrm>
      </p:grpSpPr>
      <p:grpSp>
        <p:nvGrpSpPr>
          <p:cNvPr id="78" name="Google Shape;78;p11"/>
          <p:cNvGrpSpPr/>
          <p:nvPr/>
        </p:nvGrpSpPr>
        <p:grpSpPr>
          <a:xfrm>
            <a:off x="1107036" y="5558926"/>
            <a:ext cx="994316" cy="61102"/>
            <a:chOff x="4580561" y="2589004"/>
            <a:chExt cx="1064464" cy="25200"/>
          </a:xfrm>
        </p:grpSpPr>
        <p:sp>
          <p:nvSpPr>
            <p:cNvPr id="79" name="Google Shape;79;p11"/>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11"/>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1" name="Google Shape;81;p11"/>
          <p:cNvSpPr txBox="1">
            <a:spLocks noGrp="1"/>
          </p:cNvSpPr>
          <p:nvPr>
            <p:ph type="title" hasCustomPrompt="1"/>
          </p:nvPr>
        </p:nvSpPr>
        <p:spPr>
          <a:xfrm>
            <a:off x="972600" y="978600"/>
            <a:ext cx="10251300" cy="16596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82" name="Google Shape;82;p11"/>
          <p:cNvSpPr txBox="1">
            <a:spLocks noGrp="1"/>
          </p:cNvSpPr>
          <p:nvPr>
            <p:ph type="body" idx="1"/>
          </p:nvPr>
        </p:nvSpPr>
        <p:spPr>
          <a:xfrm>
            <a:off x="972600" y="3030517"/>
            <a:ext cx="10251300" cy="21072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Clr>
                <a:schemeClr val="lt1"/>
              </a:buClr>
              <a:buSzPts val="1700"/>
              <a:buChar char="●"/>
              <a:defRPr>
                <a:solidFill>
                  <a:schemeClr val="lt1"/>
                </a:solidFill>
              </a:defRPr>
            </a:lvl1pPr>
            <a:lvl2pPr marL="914400" lvl="1" indent="-323850">
              <a:spcBef>
                <a:spcPts val="2100"/>
              </a:spcBef>
              <a:spcAft>
                <a:spcPts val="0"/>
              </a:spcAft>
              <a:buClr>
                <a:schemeClr val="lt1"/>
              </a:buClr>
              <a:buSzPts val="1500"/>
              <a:buChar char="○"/>
              <a:defRPr>
                <a:solidFill>
                  <a:schemeClr val="lt1"/>
                </a:solidFill>
              </a:defRPr>
            </a:lvl2pPr>
            <a:lvl3pPr marL="1371600" lvl="2" indent="-323850">
              <a:spcBef>
                <a:spcPts val="2100"/>
              </a:spcBef>
              <a:spcAft>
                <a:spcPts val="0"/>
              </a:spcAft>
              <a:buClr>
                <a:schemeClr val="lt1"/>
              </a:buClr>
              <a:buSzPts val="1500"/>
              <a:buChar char="■"/>
              <a:defRPr>
                <a:solidFill>
                  <a:schemeClr val="lt1"/>
                </a:solidFill>
              </a:defRPr>
            </a:lvl3pPr>
            <a:lvl4pPr marL="1828800" lvl="3" indent="-323850">
              <a:spcBef>
                <a:spcPts val="2100"/>
              </a:spcBef>
              <a:spcAft>
                <a:spcPts val="0"/>
              </a:spcAft>
              <a:buClr>
                <a:schemeClr val="lt1"/>
              </a:buClr>
              <a:buSzPts val="1500"/>
              <a:buChar char="●"/>
              <a:defRPr>
                <a:solidFill>
                  <a:schemeClr val="lt1"/>
                </a:solidFill>
              </a:defRPr>
            </a:lvl4pPr>
            <a:lvl5pPr marL="2286000" lvl="4" indent="-323850">
              <a:spcBef>
                <a:spcPts val="2100"/>
              </a:spcBef>
              <a:spcAft>
                <a:spcPts val="0"/>
              </a:spcAft>
              <a:buClr>
                <a:schemeClr val="lt1"/>
              </a:buClr>
              <a:buSzPts val="1500"/>
              <a:buChar char="○"/>
              <a:defRPr>
                <a:solidFill>
                  <a:schemeClr val="lt1"/>
                </a:solidFill>
              </a:defRPr>
            </a:lvl5pPr>
            <a:lvl6pPr marL="2743200" lvl="5" indent="-323850">
              <a:spcBef>
                <a:spcPts val="2100"/>
              </a:spcBef>
              <a:spcAft>
                <a:spcPts val="0"/>
              </a:spcAft>
              <a:buClr>
                <a:schemeClr val="lt1"/>
              </a:buClr>
              <a:buSzPts val="1500"/>
              <a:buChar char="■"/>
              <a:defRPr>
                <a:solidFill>
                  <a:schemeClr val="lt1"/>
                </a:solidFill>
              </a:defRPr>
            </a:lvl6pPr>
            <a:lvl7pPr marL="3200400" lvl="6" indent="-323850">
              <a:spcBef>
                <a:spcPts val="2100"/>
              </a:spcBef>
              <a:spcAft>
                <a:spcPts val="0"/>
              </a:spcAft>
              <a:buClr>
                <a:schemeClr val="lt1"/>
              </a:buClr>
              <a:buSzPts val="1500"/>
              <a:buChar char="●"/>
              <a:defRPr>
                <a:solidFill>
                  <a:schemeClr val="lt1"/>
                </a:solidFill>
              </a:defRPr>
            </a:lvl7pPr>
            <a:lvl8pPr marL="3657600" lvl="7" indent="-323850">
              <a:spcBef>
                <a:spcPts val="2100"/>
              </a:spcBef>
              <a:spcAft>
                <a:spcPts val="0"/>
              </a:spcAft>
              <a:buClr>
                <a:schemeClr val="lt1"/>
              </a:buClr>
              <a:buSzPts val="1500"/>
              <a:buChar char="○"/>
              <a:defRPr>
                <a:solidFill>
                  <a:schemeClr val="lt1"/>
                </a:solidFill>
              </a:defRPr>
            </a:lvl8pPr>
            <a:lvl9pPr marL="4114800" lvl="8" indent="-323850">
              <a:spcBef>
                <a:spcPts val="2100"/>
              </a:spcBef>
              <a:spcAft>
                <a:spcPts val="2100"/>
              </a:spcAft>
              <a:buClr>
                <a:schemeClr val="lt1"/>
              </a:buClr>
              <a:buSzPts val="1500"/>
              <a:buChar char="■"/>
              <a:defRPr>
                <a:solidFill>
                  <a:schemeClr val="lt1"/>
                </a:solidFill>
              </a:defRPr>
            </a:lvl9pPr>
          </a:lstStyle>
          <a:p>
            <a:endParaRPr/>
          </a:p>
        </p:txBody>
      </p:sp>
      <p:sp>
        <p:nvSpPr>
          <p:cNvPr id="83" name="Google Shape;83;p11"/>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1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lvl1pPr lvl="0" algn="ctr" rtl="0">
              <a:spcBef>
                <a:spcPts val="0"/>
              </a:spcBef>
              <a:spcAft>
                <a:spcPts val="0"/>
              </a:spcAft>
              <a:buClr>
                <a:schemeClr val="lt2"/>
              </a:buClr>
              <a:buSzPts val="1800"/>
              <a:buNone/>
              <a:defRPr/>
            </a:lvl1pPr>
            <a:lvl2pPr lvl="1" algn="l" rtl="0">
              <a:spcBef>
                <a:spcPts val="0"/>
              </a:spcBef>
              <a:spcAft>
                <a:spcPts val="0"/>
              </a:spcAft>
              <a:buSzPts val="3700"/>
              <a:buNone/>
              <a:defRPr/>
            </a:lvl2pPr>
            <a:lvl3pPr lvl="2" algn="l" rtl="0">
              <a:spcBef>
                <a:spcPts val="0"/>
              </a:spcBef>
              <a:spcAft>
                <a:spcPts val="0"/>
              </a:spcAft>
              <a:buSzPts val="3700"/>
              <a:buNone/>
              <a:defRPr/>
            </a:lvl3pPr>
            <a:lvl4pPr lvl="3" algn="l" rtl="0">
              <a:spcBef>
                <a:spcPts val="0"/>
              </a:spcBef>
              <a:spcAft>
                <a:spcPts val="0"/>
              </a:spcAft>
              <a:buSzPts val="3700"/>
              <a:buNone/>
              <a:defRPr/>
            </a:lvl4pPr>
            <a:lvl5pPr lvl="4" algn="l" rtl="0">
              <a:spcBef>
                <a:spcPts val="0"/>
              </a:spcBef>
              <a:spcAft>
                <a:spcPts val="0"/>
              </a:spcAft>
              <a:buSzPts val="3700"/>
              <a:buNone/>
              <a:defRPr/>
            </a:lvl5pPr>
            <a:lvl6pPr lvl="5" algn="l" rtl="0">
              <a:spcBef>
                <a:spcPts val="0"/>
              </a:spcBef>
              <a:spcAft>
                <a:spcPts val="0"/>
              </a:spcAft>
              <a:buSzPts val="3700"/>
              <a:buNone/>
              <a:defRPr/>
            </a:lvl6pPr>
            <a:lvl7pPr lvl="6" algn="l" rtl="0">
              <a:spcBef>
                <a:spcPts val="0"/>
              </a:spcBef>
              <a:spcAft>
                <a:spcPts val="0"/>
              </a:spcAft>
              <a:buSzPts val="3700"/>
              <a:buNone/>
              <a:defRPr/>
            </a:lvl7pPr>
            <a:lvl8pPr lvl="7" algn="l" rtl="0">
              <a:spcBef>
                <a:spcPts val="0"/>
              </a:spcBef>
              <a:spcAft>
                <a:spcPts val="0"/>
              </a:spcAft>
              <a:buSzPts val="3700"/>
              <a:buNone/>
              <a:defRPr/>
            </a:lvl8pPr>
            <a:lvl9pPr lvl="8" algn="l" rtl="0">
              <a:spcBef>
                <a:spcPts val="0"/>
              </a:spcBef>
              <a:spcAft>
                <a:spcPts val="0"/>
              </a:spcAft>
              <a:buSzPts val="3700"/>
              <a:buNone/>
              <a:defRPr/>
            </a:lvl9pPr>
          </a:lstStyle>
          <a:p>
            <a:endParaRPr/>
          </a:p>
        </p:txBody>
      </p:sp>
      <p:sp>
        <p:nvSpPr>
          <p:cNvPr id="88" name="Google Shape;88;p13"/>
          <p:cNvSpPr txBox="1">
            <a:spLocks noGrp="1"/>
          </p:cNvSpPr>
          <p:nvPr>
            <p:ph type="body" idx="1"/>
          </p:nvPr>
        </p:nvSpPr>
        <p:spPr>
          <a:xfrm>
            <a:off x="913795" y="1732449"/>
            <a:ext cx="103539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lvl1pPr marL="457200" lvl="0" indent="-308610" algn="l" rtl="0">
              <a:spcBef>
                <a:spcPts val="360"/>
              </a:spcBef>
              <a:spcAft>
                <a:spcPts val="0"/>
              </a:spcAft>
              <a:buSzPts val="1260"/>
              <a:buChar char="●"/>
              <a:defRPr/>
            </a:lvl1pPr>
            <a:lvl2pPr marL="914400" lvl="1" indent="-308610" algn="l" rtl="0">
              <a:spcBef>
                <a:spcPts val="600"/>
              </a:spcBef>
              <a:spcAft>
                <a:spcPts val="0"/>
              </a:spcAft>
              <a:buSzPts val="1260"/>
              <a:buChar char="○"/>
              <a:defRPr/>
            </a:lvl2pPr>
            <a:lvl3pPr marL="1371600" lvl="2" indent="-308610" algn="l" rtl="0">
              <a:spcBef>
                <a:spcPts val="600"/>
              </a:spcBef>
              <a:spcAft>
                <a:spcPts val="0"/>
              </a:spcAft>
              <a:buSzPts val="1260"/>
              <a:buChar char="■"/>
              <a:defRPr/>
            </a:lvl3pPr>
            <a:lvl4pPr marL="1828800" lvl="3" indent="-308610" algn="l" rtl="0">
              <a:spcBef>
                <a:spcPts val="600"/>
              </a:spcBef>
              <a:spcAft>
                <a:spcPts val="0"/>
              </a:spcAft>
              <a:buSzPts val="1260"/>
              <a:buChar char="●"/>
              <a:defRPr/>
            </a:lvl4pPr>
            <a:lvl5pPr marL="2286000" lvl="4" indent="-308610" algn="l" rtl="0">
              <a:spcBef>
                <a:spcPts val="600"/>
              </a:spcBef>
              <a:spcAft>
                <a:spcPts val="0"/>
              </a:spcAft>
              <a:buSzPts val="1260"/>
              <a:buChar char="○"/>
              <a:defRPr/>
            </a:lvl5pPr>
            <a:lvl6pPr marL="2743200" lvl="5" indent="-308610" algn="l" rtl="0">
              <a:spcBef>
                <a:spcPts val="600"/>
              </a:spcBef>
              <a:spcAft>
                <a:spcPts val="0"/>
              </a:spcAft>
              <a:buSzPts val="1260"/>
              <a:buChar char="■"/>
              <a:defRPr/>
            </a:lvl6pPr>
            <a:lvl7pPr marL="3200400" lvl="6" indent="-308610" algn="l" rtl="0">
              <a:spcBef>
                <a:spcPts val="600"/>
              </a:spcBef>
              <a:spcAft>
                <a:spcPts val="0"/>
              </a:spcAft>
              <a:buSzPts val="1260"/>
              <a:buChar char="●"/>
              <a:defRPr/>
            </a:lvl7pPr>
            <a:lvl8pPr marL="3657600" lvl="7" indent="-308609" algn="l" rtl="0">
              <a:spcBef>
                <a:spcPts val="600"/>
              </a:spcBef>
              <a:spcAft>
                <a:spcPts val="0"/>
              </a:spcAft>
              <a:buSzPts val="1260"/>
              <a:buChar char="○"/>
              <a:defRPr/>
            </a:lvl8pPr>
            <a:lvl9pPr marL="4114800" lvl="8" indent="-308609" algn="l" rtl="0">
              <a:spcBef>
                <a:spcPts val="600"/>
              </a:spcBef>
              <a:spcAft>
                <a:spcPts val="600"/>
              </a:spcAft>
              <a:buSzPts val="1260"/>
              <a:buChar char="■"/>
              <a:defRPr/>
            </a:lvl9pPr>
          </a:lstStyle>
          <a:p>
            <a:endParaRPr/>
          </a:p>
        </p:txBody>
      </p:sp>
      <p:sp>
        <p:nvSpPr>
          <p:cNvPr id="89" name="Google Shape;89;p13"/>
          <p:cNvSpPr txBox="1">
            <a:spLocks noGrp="1"/>
          </p:cNvSpPr>
          <p:nvPr>
            <p:ph type="dt" idx="10"/>
          </p:nvPr>
        </p:nvSpPr>
        <p:spPr>
          <a:xfrm>
            <a:off x="7678736" y="5883275"/>
            <a:ext cx="2743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0" name="Google Shape;90;p13"/>
          <p:cNvSpPr txBox="1">
            <a:spLocks noGrp="1"/>
          </p:cNvSpPr>
          <p:nvPr>
            <p:ph type="ftr" idx="11"/>
          </p:nvPr>
        </p:nvSpPr>
        <p:spPr>
          <a:xfrm>
            <a:off x="913795" y="5883275"/>
            <a:ext cx="6672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1" name="Google Shape;91;p13"/>
          <p:cNvSpPr txBox="1">
            <a:spLocks noGrp="1"/>
          </p:cNvSpPr>
          <p:nvPr>
            <p:ph type="sldNum" idx="12"/>
          </p:nvPr>
        </p:nvSpPr>
        <p:spPr>
          <a:xfrm>
            <a:off x="10514011" y="5883275"/>
            <a:ext cx="75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6"/>
        <p:cNvGrpSpPr/>
        <p:nvPr/>
      </p:nvGrpSpPr>
      <p:grpSpPr>
        <a:xfrm>
          <a:off x="0" y="0"/>
          <a:ext cx="0" cy="0"/>
          <a:chOff x="0" y="0"/>
          <a:chExt cx="0" cy="0"/>
        </a:xfrm>
      </p:grpSpPr>
      <p:sp>
        <p:nvSpPr>
          <p:cNvPr id="97" name="Google Shape;97;p15"/>
          <p:cNvSpPr/>
          <p:nvPr/>
        </p:nvSpPr>
        <p:spPr>
          <a:xfrm>
            <a:off x="0" y="0"/>
            <a:ext cx="12192000" cy="6504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8" name="Google Shape;98;p15"/>
          <p:cNvGrpSpPr/>
          <p:nvPr/>
        </p:nvGrpSpPr>
        <p:grpSpPr>
          <a:xfrm>
            <a:off x="1107035" y="1588472"/>
            <a:ext cx="994316" cy="61102"/>
            <a:chOff x="4580561" y="2589004"/>
            <a:chExt cx="1064464" cy="25200"/>
          </a:xfrm>
        </p:grpSpPr>
        <p:sp>
          <p:nvSpPr>
            <p:cNvPr id="99" name="Google Shape;99;p15"/>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5"/>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1" name="Google Shape;101;p15"/>
          <p:cNvSpPr txBox="1">
            <a:spLocks noGrp="1"/>
          </p:cNvSpPr>
          <p:nvPr>
            <p:ph type="ctrTitle"/>
          </p:nvPr>
        </p:nvSpPr>
        <p:spPr>
          <a:xfrm>
            <a:off x="972600" y="1763267"/>
            <a:ext cx="10250700" cy="2219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5600"/>
              <a:buNone/>
              <a:defRPr sz="5600">
                <a:solidFill>
                  <a:schemeClr val="dk2"/>
                </a:solidFill>
              </a:defRPr>
            </a:lvl1pPr>
            <a:lvl2pPr lvl="1" algn="l" rtl="0">
              <a:lnSpc>
                <a:spcPct val="100000"/>
              </a:lnSpc>
              <a:spcBef>
                <a:spcPts val="0"/>
              </a:spcBef>
              <a:spcAft>
                <a:spcPts val="0"/>
              </a:spcAft>
              <a:buClr>
                <a:schemeClr val="dk2"/>
              </a:buClr>
              <a:buSzPts val="5600"/>
              <a:buNone/>
              <a:defRPr sz="5600">
                <a:solidFill>
                  <a:schemeClr val="dk2"/>
                </a:solidFill>
              </a:defRPr>
            </a:lvl2pPr>
            <a:lvl3pPr lvl="2" algn="l" rtl="0">
              <a:lnSpc>
                <a:spcPct val="100000"/>
              </a:lnSpc>
              <a:spcBef>
                <a:spcPts val="0"/>
              </a:spcBef>
              <a:spcAft>
                <a:spcPts val="0"/>
              </a:spcAft>
              <a:buClr>
                <a:schemeClr val="dk2"/>
              </a:buClr>
              <a:buSzPts val="5600"/>
              <a:buNone/>
              <a:defRPr sz="5600">
                <a:solidFill>
                  <a:schemeClr val="dk2"/>
                </a:solidFill>
              </a:defRPr>
            </a:lvl3pPr>
            <a:lvl4pPr lvl="3" algn="l" rtl="0">
              <a:lnSpc>
                <a:spcPct val="100000"/>
              </a:lnSpc>
              <a:spcBef>
                <a:spcPts val="0"/>
              </a:spcBef>
              <a:spcAft>
                <a:spcPts val="0"/>
              </a:spcAft>
              <a:buClr>
                <a:schemeClr val="dk2"/>
              </a:buClr>
              <a:buSzPts val="5600"/>
              <a:buNone/>
              <a:defRPr sz="5600">
                <a:solidFill>
                  <a:schemeClr val="dk2"/>
                </a:solidFill>
              </a:defRPr>
            </a:lvl4pPr>
            <a:lvl5pPr lvl="4" algn="l" rtl="0">
              <a:lnSpc>
                <a:spcPct val="100000"/>
              </a:lnSpc>
              <a:spcBef>
                <a:spcPts val="0"/>
              </a:spcBef>
              <a:spcAft>
                <a:spcPts val="0"/>
              </a:spcAft>
              <a:buClr>
                <a:schemeClr val="dk2"/>
              </a:buClr>
              <a:buSzPts val="5600"/>
              <a:buNone/>
              <a:defRPr sz="5600">
                <a:solidFill>
                  <a:schemeClr val="dk2"/>
                </a:solidFill>
              </a:defRPr>
            </a:lvl5pPr>
            <a:lvl6pPr lvl="5" algn="l" rtl="0">
              <a:lnSpc>
                <a:spcPct val="100000"/>
              </a:lnSpc>
              <a:spcBef>
                <a:spcPts val="0"/>
              </a:spcBef>
              <a:spcAft>
                <a:spcPts val="0"/>
              </a:spcAft>
              <a:buClr>
                <a:schemeClr val="dk2"/>
              </a:buClr>
              <a:buSzPts val="5600"/>
              <a:buNone/>
              <a:defRPr sz="5600">
                <a:solidFill>
                  <a:schemeClr val="dk2"/>
                </a:solidFill>
              </a:defRPr>
            </a:lvl6pPr>
            <a:lvl7pPr lvl="6" algn="l" rtl="0">
              <a:lnSpc>
                <a:spcPct val="100000"/>
              </a:lnSpc>
              <a:spcBef>
                <a:spcPts val="0"/>
              </a:spcBef>
              <a:spcAft>
                <a:spcPts val="0"/>
              </a:spcAft>
              <a:buClr>
                <a:schemeClr val="dk2"/>
              </a:buClr>
              <a:buSzPts val="5600"/>
              <a:buNone/>
              <a:defRPr sz="5600">
                <a:solidFill>
                  <a:schemeClr val="dk2"/>
                </a:solidFill>
              </a:defRPr>
            </a:lvl7pPr>
            <a:lvl8pPr lvl="7" algn="l" rtl="0">
              <a:lnSpc>
                <a:spcPct val="100000"/>
              </a:lnSpc>
              <a:spcBef>
                <a:spcPts val="0"/>
              </a:spcBef>
              <a:spcAft>
                <a:spcPts val="0"/>
              </a:spcAft>
              <a:buClr>
                <a:schemeClr val="dk2"/>
              </a:buClr>
              <a:buSzPts val="5600"/>
              <a:buNone/>
              <a:defRPr sz="5600">
                <a:solidFill>
                  <a:schemeClr val="dk2"/>
                </a:solidFill>
              </a:defRPr>
            </a:lvl8pPr>
            <a:lvl9pPr lvl="8" algn="l" rtl="0">
              <a:lnSpc>
                <a:spcPct val="100000"/>
              </a:lnSpc>
              <a:spcBef>
                <a:spcPts val="0"/>
              </a:spcBef>
              <a:spcAft>
                <a:spcPts val="0"/>
              </a:spcAft>
              <a:buClr>
                <a:schemeClr val="dk2"/>
              </a:buClr>
              <a:buSzPts val="5600"/>
              <a:buNone/>
              <a:defRPr sz="5600">
                <a:solidFill>
                  <a:schemeClr val="dk2"/>
                </a:solidFill>
              </a:defRPr>
            </a:lvl9pPr>
          </a:lstStyle>
          <a:p>
            <a:endParaRPr/>
          </a:p>
        </p:txBody>
      </p:sp>
      <p:sp>
        <p:nvSpPr>
          <p:cNvPr id="102" name="Google Shape;102;p15"/>
          <p:cNvSpPr txBox="1">
            <a:spLocks noGrp="1"/>
          </p:cNvSpPr>
          <p:nvPr>
            <p:ph type="subTitle" idx="1"/>
          </p:nvPr>
        </p:nvSpPr>
        <p:spPr>
          <a:xfrm>
            <a:off x="972837" y="4230533"/>
            <a:ext cx="10250700" cy="7215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SzPts val="2100"/>
              <a:buNone/>
              <a:defRPr sz="2100"/>
            </a:lvl1pPr>
            <a:lvl2pPr lvl="1" algn="l" rtl="0">
              <a:lnSpc>
                <a:spcPct val="100000"/>
              </a:lnSpc>
              <a:spcBef>
                <a:spcPts val="0"/>
              </a:spcBef>
              <a:spcAft>
                <a:spcPts val="0"/>
              </a:spcAft>
              <a:buSzPts val="2100"/>
              <a:buNone/>
              <a:defRPr sz="2100"/>
            </a:lvl2pPr>
            <a:lvl3pPr lvl="2" algn="l" rtl="0">
              <a:lnSpc>
                <a:spcPct val="100000"/>
              </a:lnSpc>
              <a:spcBef>
                <a:spcPts val="0"/>
              </a:spcBef>
              <a:spcAft>
                <a:spcPts val="0"/>
              </a:spcAft>
              <a:buSzPts val="2100"/>
              <a:buNone/>
              <a:defRPr sz="2100"/>
            </a:lvl3pPr>
            <a:lvl4pPr lvl="3" algn="l" rtl="0">
              <a:lnSpc>
                <a:spcPct val="100000"/>
              </a:lnSpc>
              <a:spcBef>
                <a:spcPts val="0"/>
              </a:spcBef>
              <a:spcAft>
                <a:spcPts val="0"/>
              </a:spcAft>
              <a:buSzPts val="2100"/>
              <a:buNone/>
              <a:defRPr sz="2100"/>
            </a:lvl4pPr>
            <a:lvl5pPr lvl="4" algn="l" rtl="0">
              <a:lnSpc>
                <a:spcPct val="100000"/>
              </a:lnSpc>
              <a:spcBef>
                <a:spcPts val="0"/>
              </a:spcBef>
              <a:spcAft>
                <a:spcPts val="0"/>
              </a:spcAft>
              <a:buSzPts val="2100"/>
              <a:buNone/>
              <a:defRPr sz="2100"/>
            </a:lvl5pPr>
            <a:lvl6pPr lvl="5" algn="l" rtl="0">
              <a:lnSpc>
                <a:spcPct val="100000"/>
              </a:lnSpc>
              <a:spcBef>
                <a:spcPts val="0"/>
              </a:spcBef>
              <a:spcAft>
                <a:spcPts val="0"/>
              </a:spcAft>
              <a:buSzPts val="2100"/>
              <a:buNone/>
              <a:defRPr sz="2100"/>
            </a:lvl6pPr>
            <a:lvl7pPr lvl="6" algn="l" rtl="0">
              <a:lnSpc>
                <a:spcPct val="100000"/>
              </a:lnSpc>
              <a:spcBef>
                <a:spcPts val="0"/>
              </a:spcBef>
              <a:spcAft>
                <a:spcPts val="0"/>
              </a:spcAft>
              <a:buSzPts val="2100"/>
              <a:buNone/>
              <a:defRPr sz="2100"/>
            </a:lvl7pPr>
            <a:lvl8pPr lvl="7" algn="l" rtl="0">
              <a:lnSpc>
                <a:spcPct val="100000"/>
              </a:lnSpc>
              <a:spcBef>
                <a:spcPts val="0"/>
              </a:spcBef>
              <a:spcAft>
                <a:spcPts val="0"/>
              </a:spcAft>
              <a:buSzPts val="2100"/>
              <a:buNone/>
              <a:defRPr sz="2100"/>
            </a:lvl8pPr>
            <a:lvl9pPr lvl="8" algn="l" rtl="0">
              <a:lnSpc>
                <a:spcPct val="100000"/>
              </a:lnSpc>
              <a:spcBef>
                <a:spcPts val="0"/>
              </a:spcBef>
              <a:spcAft>
                <a:spcPts val="0"/>
              </a:spcAft>
              <a:buSzPts val="2100"/>
              <a:buNone/>
              <a:defRPr sz="2100"/>
            </a:lvl9pPr>
          </a:lstStyle>
          <a:p>
            <a:endParaRPr/>
          </a:p>
        </p:txBody>
      </p:sp>
      <p:sp>
        <p:nvSpPr>
          <p:cNvPr id="103" name="Google Shape;103;p15"/>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04"/>
        <p:cNvGrpSpPr/>
        <p:nvPr/>
      </p:nvGrpSpPr>
      <p:grpSpPr>
        <a:xfrm>
          <a:off x="0" y="0"/>
          <a:ext cx="0" cy="0"/>
          <a:chOff x="0" y="0"/>
          <a:chExt cx="0" cy="0"/>
        </a:xfrm>
      </p:grpSpPr>
      <p:grpSp>
        <p:nvGrpSpPr>
          <p:cNvPr id="105" name="Google Shape;105;p16"/>
          <p:cNvGrpSpPr/>
          <p:nvPr/>
        </p:nvGrpSpPr>
        <p:grpSpPr>
          <a:xfrm>
            <a:off x="1107035" y="1588472"/>
            <a:ext cx="994316" cy="61102"/>
            <a:chOff x="4580561" y="2589004"/>
            <a:chExt cx="1064464" cy="25200"/>
          </a:xfrm>
        </p:grpSpPr>
        <p:sp>
          <p:nvSpPr>
            <p:cNvPr id="106" name="Google Shape;106;p16"/>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6"/>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8" name="Google Shape;108;p16"/>
          <p:cNvSpPr txBox="1">
            <a:spLocks noGrp="1"/>
          </p:cNvSpPr>
          <p:nvPr>
            <p:ph type="title"/>
          </p:nvPr>
        </p:nvSpPr>
        <p:spPr>
          <a:xfrm>
            <a:off x="972600" y="1763267"/>
            <a:ext cx="10251300" cy="2024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lt1"/>
              </a:buClr>
              <a:buSzPts val="4800"/>
              <a:buNone/>
              <a:defRPr sz="4800">
                <a:solidFill>
                  <a:schemeClr val="lt1"/>
                </a:solidFill>
              </a:defRPr>
            </a:lvl1pPr>
            <a:lvl2pPr lvl="1" algn="l" rtl="0">
              <a:lnSpc>
                <a:spcPct val="100000"/>
              </a:lnSpc>
              <a:spcBef>
                <a:spcPts val="0"/>
              </a:spcBef>
              <a:spcAft>
                <a:spcPts val="0"/>
              </a:spcAft>
              <a:buClr>
                <a:schemeClr val="lt1"/>
              </a:buClr>
              <a:buSzPts val="4800"/>
              <a:buNone/>
              <a:defRPr sz="4800">
                <a:solidFill>
                  <a:schemeClr val="lt1"/>
                </a:solidFill>
              </a:defRPr>
            </a:lvl2pPr>
            <a:lvl3pPr lvl="2" algn="l" rtl="0">
              <a:lnSpc>
                <a:spcPct val="100000"/>
              </a:lnSpc>
              <a:spcBef>
                <a:spcPts val="0"/>
              </a:spcBef>
              <a:spcAft>
                <a:spcPts val="0"/>
              </a:spcAft>
              <a:buClr>
                <a:schemeClr val="lt1"/>
              </a:buClr>
              <a:buSzPts val="4800"/>
              <a:buNone/>
              <a:defRPr sz="4800">
                <a:solidFill>
                  <a:schemeClr val="lt1"/>
                </a:solidFill>
              </a:defRPr>
            </a:lvl3pPr>
            <a:lvl4pPr lvl="3" algn="l" rtl="0">
              <a:lnSpc>
                <a:spcPct val="100000"/>
              </a:lnSpc>
              <a:spcBef>
                <a:spcPts val="0"/>
              </a:spcBef>
              <a:spcAft>
                <a:spcPts val="0"/>
              </a:spcAft>
              <a:buClr>
                <a:schemeClr val="lt1"/>
              </a:buClr>
              <a:buSzPts val="4800"/>
              <a:buNone/>
              <a:defRPr sz="4800">
                <a:solidFill>
                  <a:schemeClr val="lt1"/>
                </a:solidFill>
              </a:defRPr>
            </a:lvl4pPr>
            <a:lvl5pPr lvl="4" algn="l" rtl="0">
              <a:lnSpc>
                <a:spcPct val="100000"/>
              </a:lnSpc>
              <a:spcBef>
                <a:spcPts val="0"/>
              </a:spcBef>
              <a:spcAft>
                <a:spcPts val="0"/>
              </a:spcAft>
              <a:buClr>
                <a:schemeClr val="lt1"/>
              </a:buClr>
              <a:buSzPts val="4800"/>
              <a:buNone/>
              <a:defRPr sz="4800">
                <a:solidFill>
                  <a:schemeClr val="lt1"/>
                </a:solidFill>
              </a:defRPr>
            </a:lvl5pPr>
            <a:lvl6pPr lvl="5" algn="l" rtl="0">
              <a:lnSpc>
                <a:spcPct val="100000"/>
              </a:lnSpc>
              <a:spcBef>
                <a:spcPts val="0"/>
              </a:spcBef>
              <a:spcAft>
                <a:spcPts val="0"/>
              </a:spcAft>
              <a:buClr>
                <a:schemeClr val="lt1"/>
              </a:buClr>
              <a:buSzPts val="4800"/>
              <a:buNone/>
              <a:defRPr sz="4800">
                <a:solidFill>
                  <a:schemeClr val="lt1"/>
                </a:solidFill>
              </a:defRPr>
            </a:lvl6pPr>
            <a:lvl7pPr lvl="6" algn="l" rtl="0">
              <a:lnSpc>
                <a:spcPct val="100000"/>
              </a:lnSpc>
              <a:spcBef>
                <a:spcPts val="0"/>
              </a:spcBef>
              <a:spcAft>
                <a:spcPts val="0"/>
              </a:spcAft>
              <a:buClr>
                <a:schemeClr val="lt1"/>
              </a:buClr>
              <a:buSzPts val="4800"/>
              <a:buNone/>
              <a:defRPr sz="4800">
                <a:solidFill>
                  <a:schemeClr val="lt1"/>
                </a:solidFill>
              </a:defRPr>
            </a:lvl7pPr>
            <a:lvl8pPr lvl="7" algn="l" rtl="0">
              <a:lnSpc>
                <a:spcPct val="100000"/>
              </a:lnSpc>
              <a:spcBef>
                <a:spcPts val="0"/>
              </a:spcBef>
              <a:spcAft>
                <a:spcPts val="0"/>
              </a:spcAft>
              <a:buClr>
                <a:schemeClr val="lt1"/>
              </a:buClr>
              <a:buSzPts val="4800"/>
              <a:buNone/>
              <a:defRPr sz="4800">
                <a:solidFill>
                  <a:schemeClr val="lt1"/>
                </a:solidFill>
              </a:defRPr>
            </a:lvl8pPr>
            <a:lvl9pPr lvl="8" algn="l" rtl="0">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09" name="Google Shape;109;p16"/>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0"/>
        <p:cNvGrpSpPr/>
        <p:nvPr/>
      </p:nvGrpSpPr>
      <p:grpSpPr>
        <a:xfrm>
          <a:off x="0" y="0"/>
          <a:ext cx="0" cy="0"/>
          <a:chOff x="0" y="0"/>
          <a:chExt cx="0" cy="0"/>
        </a:xfrm>
      </p:grpSpPr>
      <p:sp>
        <p:nvSpPr>
          <p:cNvPr id="111" name="Google Shape;111;p17"/>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2" name="Google Shape;112;p17"/>
          <p:cNvGrpSpPr/>
          <p:nvPr/>
        </p:nvGrpSpPr>
        <p:grpSpPr>
          <a:xfrm>
            <a:off x="1107035" y="1588472"/>
            <a:ext cx="994316" cy="61102"/>
            <a:chOff x="4580561" y="2589004"/>
            <a:chExt cx="1064464" cy="25200"/>
          </a:xfrm>
        </p:grpSpPr>
        <p:sp>
          <p:nvSpPr>
            <p:cNvPr id="113" name="Google Shape;113;p17"/>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7"/>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5" name="Google Shape;115;p17"/>
          <p:cNvSpPr txBox="1">
            <a:spLocks noGrp="1"/>
          </p:cNvSpPr>
          <p:nvPr>
            <p:ph type="title"/>
          </p:nvPr>
        </p:nvSpPr>
        <p:spPr>
          <a:xfrm>
            <a:off x="972600" y="1758200"/>
            <a:ext cx="10251600" cy="713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3500"/>
              <a:buNone/>
              <a:defRPr sz="3500">
                <a:solidFill>
                  <a:schemeClr val="dk2"/>
                </a:solidFill>
              </a:defRPr>
            </a:lvl1pPr>
            <a:lvl2pPr lvl="1" algn="l" rtl="0">
              <a:lnSpc>
                <a:spcPct val="100000"/>
              </a:lnSpc>
              <a:spcBef>
                <a:spcPts val="0"/>
              </a:spcBef>
              <a:spcAft>
                <a:spcPts val="0"/>
              </a:spcAft>
              <a:buClr>
                <a:schemeClr val="dk2"/>
              </a:buClr>
              <a:buSzPts val="3500"/>
              <a:buNone/>
              <a:defRPr sz="3500">
                <a:solidFill>
                  <a:schemeClr val="dk2"/>
                </a:solidFill>
              </a:defRPr>
            </a:lvl2pPr>
            <a:lvl3pPr lvl="2" algn="l" rtl="0">
              <a:lnSpc>
                <a:spcPct val="100000"/>
              </a:lnSpc>
              <a:spcBef>
                <a:spcPts val="0"/>
              </a:spcBef>
              <a:spcAft>
                <a:spcPts val="0"/>
              </a:spcAft>
              <a:buClr>
                <a:schemeClr val="dk2"/>
              </a:buClr>
              <a:buSzPts val="3500"/>
              <a:buNone/>
              <a:defRPr sz="3500">
                <a:solidFill>
                  <a:schemeClr val="dk2"/>
                </a:solidFill>
              </a:defRPr>
            </a:lvl3pPr>
            <a:lvl4pPr lvl="3" algn="l" rtl="0">
              <a:lnSpc>
                <a:spcPct val="100000"/>
              </a:lnSpc>
              <a:spcBef>
                <a:spcPts val="0"/>
              </a:spcBef>
              <a:spcAft>
                <a:spcPts val="0"/>
              </a:spcAft>
              <a:buClr>
                <a:schemeClr val="dk2"/>
              </a:buClr>
              <a:buSzPts val="3500"/>
              <a:buNone/>
              <a:defRPr sz="3500">
                <a:solidFill>
                  <a:schemeClr val="dk2"/>
                </a:solidFill>
              </a:defRPr>
            </a:lvl4pPr>
            <a:lvl5pPr lvl="4" algn="l" rtl="0">
              <a:lnSpc>
                <a:spcPct val="100000"/>
              </a:lnSpc>
              <a:spcBef>
                <a:spcPts val="0"/>
              </a:spcBef>
              <a:spcAft>
                <a:spcPts val="0"/>
              </a:spcAft>
              <a:buClr>
                <a:schemeClr val="dk2"/>
              </a:buClr>
              <a:buSzPts val="3500"/>
              <a:buNone/>
              <a:defRPr sz="3500">
                <a:solidFill>
                  <a:schemeClr val="dk2"/>
                </a:solidFill>
              </a:defRPr>
            </a:lvl5pPr>
            <a:lvl6pPr lvl="5" algn="l" rtl="0">
              <a:lnSpc>
                <a:spcPct val="100000"/>
              </a:lnSpc>
              <a:spcBef>
                <a:spcPts val="0"/>
              </a:spcBef>
              <a:spcAft>
                <a:spcPts val="0"/>
              </a:spcAft>
              <a:buClr>
                <a:schemeClr val="dk2"/>
              </a:buClr>
              <a:buSzPts val="3500"/>
              <a:buNone/>
              <a:defRPr sz="3500">
                <a:solidFill>
                  <a:schemeClr val="dk2"/>
                </a:solidFill>
              </a:defRPr>
            </a:lvl6pPr>
            <a:lvl7pPr lvl="6" algn="l" rtl="0">
              <a:lnSpc>
                <a:spcPct val="100000"/>
              </a:lnSpc>
              <a:spcBef>
                <a:spcPts val="0"/>
              </a:spcBef>
              <a:spcAft>
                <a:spcPts val="0"/>
              </a:spcAft>
              <a:buClr>
                <a:schemeClr val="dk2"/>
              </a:buClr>
              <a:buSzPts val="3500"/>
              <a:buNone/>
              <a:defRPr sz="3500">
                <a:solidFill>
                  <a:schemeClr val="dk2"/>
                </a:solidFill>
              </a:defRPr>
            </a:lvl7pPr>
            <a:lvl8pPr lvl="7" algn="l" rtl="0">
              <a:lnSpc>
                <a:spcPct val="100000"/>
              </a:lnSpc>
              <a:spcBef>
                <a:spcPts val="0"/>
              </a:spcBef>
              <a:spcAft>
                <a:spcPts val="0"/>
              </a:spcAft>
              <a:buClr>
                <a:schemeClr val="dk2"/>
              </a:buClr>
              <a:buSzPts val="3500"/>
              <a:buNone/>
              <a:defRPr sz="3500">
                <a:solidFill>
                  <a:schemeClr val="dk2"/>
                </a:solidFill>
              </a:defRPr>
            </a:lvl8pPr>
            <a:lvl9pPr lvl="8" algn="l" rtl="0">
              <a:lnSpc>
                <a:spcPct val="100000"/>
              </a:lnSpc>
              <a:spcBef>
                <a:spcPts val="0"/>
              </a:spcBef>
              <a:spcAft>
                <a:spcPts val="0"/>
              </a:spcAft>
              <a:buClr>
                <a:schemeClr val="dk2"/>
              </a:buClr>
              <a:buSzPts val="3500"/>
              <a:buNone/>
              <a:defRPr sz="3500">
                <a:solidFill>
                  <a:schemeClr val="dk2"/>
                </a:solidFill>
              </a:defRPr>
            </a:lvl9pPr>
          </a:lstStyle>
          <a:p>
            <a:endParaRPr/>
          </a:p>
        </p:txBody>
      </p:sp>
      <p:sp>
        <p:nvSpPr>
          <p:cNvPr id="116" name="Google Shape;116;p17"/>
          <p:cNvSpPr txBox="1">
            <a:spLocks noGrp="1"/>
          </p:cNvSpPr>
          <p:nvPr>
            <p:ph type="body" idx="1"/>
          </p:nvPr>
        </p:nvSpPr>
        <p:spPr>
          <a:xfrm>
            <a:off x="972600" y="2771833"/>
            <a:ext cx="10251600" cy="30147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SzPts val="1700"/>
              <a:buChar char="●"/>
              <a:defRPr/>
            </a:lvl1pPr>
            <a:lvl2pPr marL="914400" lvl="1" indent="-323850" algn="l" rtl="0">
              <a:lnSpc>
                <a:spcPct val="115000"/>
              </a:lnSpc>
              <a:spcBef>
                <a:spcPts val="2100"/>
              </a:spcBef>
              <a:spcAft>
                <a:spcPts val="0"/>
              </a:spcAft>
              <a:buSzPts val="1500"/>
              <a:buChar char="○"/>
              <a:defRPr/>
            </a:lvl2pPr>
            <a:lvl3pPr marL="1371600" lvl="2" indent="-323850" algn="l" rtl="0">
              <a:lnSpc>
                <a:spcPct val="115000"/>
              </a:lnSpc>
              <a:spcBef>
                <a:spcPts val="2100"/>
              </a:spcBef>
              <a:spcAft>
                <a:spcPts val="0"/>
              </a:spcAft>
              <a:buSzPts val="1500"/>
              <a:buChar char="■"/>
              <a:defRPr/>
            </a:lvl3pPr>
            <a:lvl4pPr marL="1828800" lvl="3" indent="-323850" algn="l" rtl="0">
              <a:lnSpc>
                <a:spcPct val="115000"/>
              </a:lnSpc>
              <a:spcBef>
                <a:spcPts val="2100"/>
              </a:spcBef>
              <a:spcAft>
                <a:spcPts val="0"/>
              </a:spcAft>
              <a:buSzPts val="1500"/>
              <a:buChar char="●"/>
              <a:defRPr/>
            </a:lvl4pPr>
            <a:lvl5pPr marL="2286000" lvl="4" indent="-323850" algn="l" rtl="0">
              <a:lnSpc>
                <a:spcPct val="115000"/>
              </a:lnSpc>
              <a:spcBef>
                <a:spcPts val="2100"/>
              </a:spcBef>
              <a:spcAft>
                <a:spcPts val="0"/>
              </a:spcAft>
              <a:buSzPts val="1500"/>
              <a:buChar char="○"/>
              <a:defRPr/>
            </a:lvl5pPr>
            <a:lvl6pPr marL="2743200" lvl="5" indent="-323850" algn="l" rtl="0">
              <a:lnSpc>
                <a:spcPct val="115000"/>
              </a:lnSpc>
              <a:spcBef>
                <a:spcPts val="2100"/>
              </a:spcBef>
              <a:spcAft>
                <a:spcPts val="0"/>
              </a:spcAft>
              <a:buSzPts val="1500"/>
              <a:buChar char="■"/>
              <a:defRPr/>
            </a:lvl6pPr>
            <a:lvl7pPr marL="3200400" lvl="6" indent="-323850" algn="l" rtl="0">
              <a:lnSpc>
                <a:spcPct val="115000"/>
              </a:lnSpc>
              <a:spcBef>
                <a:spcPts val="2100"/>
              </a:spcBef>
              <a:spcAft>
                <a:spcPts val="0"/>
              </a:spcAft>
              <a:buSzPts val="1500"/>
              <a:buChar char="●"/>
              <a:defRPr/>
            </a:lvl7pPr>
            <a:lvl8pPr marL="3657600" lvl="7" indent="-323850" algn="l" rtl="0">
              <a:lnSpc>
                <a:spcPct val="115000"/>
              </a:lnSpc>
              <a:spcBef>
                <a:spcPts val="2100"/>
              </a:spcBef>
              <a:spcAft>
                <a:spcPts val="0"/>
              </a:spcAft>
              <a:buSzPts val="1500"/>
              <a:buChar char="○"/>
              <a:defRPr/>
            </a:lvl8pPr>
            <a:lvl9pPr marL="4114800" lvl="8" indent="-323850" algn="l" rtl="0">
              <a:lnSpc>
                <a:spcPct val="115000"/>
              </a:lnSpc>
              <a:spcBef>
                <a:spcPts val="2100"/>
              </a:spcBef>
              <a:spcAft>
                <a:spcPts val="2100"/>
              </a:spcAft>
              <a:buSzPts val="1500"/>
              <a:buChar char="■"/>
              <a:defRPr/>
            </a:lvl9pPr>
          </a:lstStyle>
          <a:p>
            <a:endParaRPr/>
          </a:p>
        </p:txBody>
      </p:sp>
      <p:sp>
        <p:nvSpPr>
          <p:cNvPr id="117" name="Google Shape;117;p17"/>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8"/>
        <p:cNvGrpSpPr/>
        <p:nvPr/>
      </p:nvGrpSpPr>
      <p:grpSpPr>
        <a:xfrm>
          <a:off x="0" y="0"/>
          <a:ext cx="0" cy="0"/>
          <a:chOff x="0" y="0"/>
          <a:chExt cx="0" cy="0"/>
        </a:xfrm>
      </p:grpSpPr>
      <p:sp>
        <p:nvSpPr>
          <p:cNvPr id="119" name="Google Shape;119;p18"/>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0" name="Google Shape;120;p18"/>
          <p:cNvGrpSpPr/>
          <p:nvPr/>
        </p:nvGrpSpPr>
        <p:grpSpPr>
          <a:xfrm>
            <a:off x="1107035" y="1588472"/>
            <a:ext cx="994316" cy="61102"/>
            <a:chOff x="4580561" y="2589004"/>
            <a:chExt cx="1064464" cy="25200"/>
          </a:xfrm>
        </p:grpSpPr>
        <p:sp>
          <p:nvSpPr>
            <p:cNvPr id="121" name="Google Shape;121;p18"/>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8"/>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3" name="Google Shape;123;p18"/>
          <p:cNvSpPr txBox="1">
            <a:spLocks noGrp="1"/>
          </p:cNvSpPr>
          <p:nvPr>
            <p:ph type="title"/>
          </p:nvPr>
        </p:nvSpPr>
        <p:spPr>
          <a:xfrm>
            <a:off x="972600" y="1758200"/>
            <a:ext cx="10251300" cy="713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3500"/>
              <a:buNone/>
              <a:defRPr sz="3500">
                <a:solidFill>
                  <a:schemeClr val="dk2"/>
                </a:solidFill>
              </a:defRPr>
            </a:lvl1pPr>
            <a:lvl2pPr lvl="1" algn="l" rtl="0">
              <a:lnSpc>
                <a:spcPct val="100000"/>
              </a:lnSpc>
              <a:spcBef>
                <a:spcPts val="0"/>
              </a:spcBef>
              <a:spcAft>
                <a:spcPts val="0"/>
              </a:spcAft>
              <a:buClr>
                <a:schemeClr val="dk2"/>
              </a:buClr>
              <a:buSzPts val="3500"/>
              <a:buNone/>
              <a:defRPr sz="3500">
                <a:solidFill>
                  <a:schemeClr val="dk2"/>
                </a:solidFill>
              </a:defRPr>
            </a:lvl2pPr>
            <a:lvl3pPr lvl="2" algn="l" rtl="0">
              <a:lnSpc>
                <a:spcPct val="100000"/>
              </a:lnSpc>
              <a:spcBef>
                <a:spcPts val="0"/>
              </a:spcBef>
              <a:spcAft>
                <a:spcPts val="0"/>
              </a:spcAft>
              <a:buClr>
                <a:schemeClr val="dk2"/>
              </a:buClr>
              <a:buSzPts val="3500"/>
              <a:buNone/>
              <a:defRPr sz="3500">
                <a:solidFill>
                  <a:schemeClr val="dk2"/>
                </a:solidFill>
              </a:defRPr>
            </a:lvl3pPr>
            <a:lvl4pPr lvl="3" algn="l" rtl="0">
              <a:lnSpc>
                <a:spcPct val="100000"/>
              </a:lnSpc>
              <a:spcBef>
                <a:spcPts val="0"/>
              </a:spcBef>
              <a:spcAft>
                <a:spcPts val="0"/>
              </a:spcAft>
              <a:buClr>
                <a:schemeClr val="dk2"/>
              </a:buClr>
              <a:buSzPts val="3500"/>
              <a:buNone/>
              <a:defRPr sz="3500">
                <a:solidFill>
                  <a:schemeClr val="dk2"/>
                </a:solidFill>
              </a:defRPr>
            </a:lvl4pPr>
            <a:lvl5pPr lvl="4" algn="l" rtl="0">
              <a:lnSpc>
                <a:spcPct val="100000"/>
              </a:lnSpc>
              <a:spcBef>
                <a:spcPts val="0"/>
              </a:spcBef>
              <a:spcAft>
                <a:spcPts val="0"/>
              </a:spcAft>
              <a:buClr>
                <a:schemeClr val="dk2"/>
              </a:buClr>
              <a:buSzPts val="3500"/>
              <a:buNone/>
              <a:defRPr sz="3500">
                <a:solidFill>
                  <a:schemeClr val="dk2"/>
                </a:solidFill>
              </a:defRPr>
            </a:lvl5pPr>
            <a:lvl6pPr lvl="5" algn="l" rtl="0">
              <a:lnSpc>
                <a:spcPct val="100000"/>
              </a:lnSpc>
              <a:spcBef>
                <a:spcPts val="0"/>
              </a:spcBef>
              <a:spcAft>
                <a:spcPts val="0"/>
              </a:spcAft>
              <a:buClr>
                <a:schemeClr val="dk2"/>
              </a:buClr>
              <a:buSzPts val="3500"/>
              <a:buNone/>
              <a:defRPr sz="3500">
                <a:solidFill>
                  <a:schemeClr val="dk2"/>
                </a:solidFill>
              </a:defRPr>
            </a:lvl6pPr>
            <a:lvl7pPr lvl="6" algn="l" rtl="0">
              <a:lnSpc>
                <a:spcPct val="100000"/>
              </a:lnSpc>
              <a:spcBef>
                <a:spcPts val="0"/>
              </a:spcBef>
              <a:spcAft>
                <a:spcPts val="0"/>
              </a:spcAft>
              <a:buClr>
                <a:schemeClr val="dk2"/>
              </a:buClr>
              <a:buSzPts val="3500"/>
              <a:buNone/>
              <a:defRPr sz="3500">
                <a:solidFill>
                  <a:schemeClr val="dk2"/>
                </a:solidFill>
              </a:defRPr>
            </a:lvl7pPr>
            <a:lvl8pPr lvl="7" algn="l" rtl="0">
              <a:lnSpc>
                <a:spcPct val="100000"/>
              </a:lnSpc>
              <a:spcBef>
                <a:spcPts val="0"/>
              </a:spcBef>
              <a:spcAft>
                <a:spcPts val="0"/>
              </a:spcAft>
              <a:buClr>
                <a:schemeClr val="dk2"/>
              </a:buClr>
              <a:buSzPts val="3500"/>
              <a:buNone/>
              <a:defRPr sz="3500">
                <a:solidFill>
                  <a:schemeClr val="dk2"/>
                </a:solidFill>
              </a:defRPr>
            </a:lvl8pPr>
            <a:lvl9pPr lvl="8" algn="l" rtl="0">
              <a:lnSpc>
                <a:spcPct val="100000"/>
              </a:lnSpc>
              <a:spcBef>
                <a:spcPts val="0"/>
              </a:spcBef>
              <a:spcAft>
                <a:spcPts val="0"/>
              </a:spcAft>
              <a:buClr>
                <a:schemeClr val="dk2"/>
              </a:buClr>
              <a:buSzPts val="3500"/>
              <a:buNone/>
              <a:defRPr sz="3500">
                <a:solidFill>
                  <a:schemeClr val="dk2"/>
                </a:solidFill>
              </a:defRPr>
            </a:lvl9pPr>
          </a:lstStyle>
          <a:p>
            <a:endParaRPr/>
          </a:p>
        </p:txBody>
      </p:sp>
      <p:sp>
        <p:nvSpPr>
          <p:cNvPr id="124" name="Google Shape;124;p18"/>
          <p:cNvSpPr txBox="1">
            <a:spLocks noGrp="1"/>
          </p:cNvSpPr>
          <p:nvPr>
            <p:ph type="body" idx="1"/>
          </p:nvPr>
        </p:nvSpPr>
        <p:spPr>
          <a:xfrm>
            <a:off x="972434" y="2771833"/>
            <a:ext cx="5032500" cy="30147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SzPts val="1700"/>
              <a:buChar char="●"/>
              <a:defRPr/>
            </a:lvl1pPr>
            <a:lvl2pPr marL="914400" lvl="1" indent="-323850" algn="l" rtl="0">
              <a:lnSpc>
                <a:spcPct val="115000"/>
              </a:lnSpc>
              <a:spcBef>
                <a:spcPts val="2100"/>
              </a:spcBef>
              <a:spcAft>
                <a:spcPts val="0"/>
              </a:spcAft>
              <a:buSzPts val="1500"/>
              <a:buChar char="○"/>
              <a:defRPr/>
            </a:lvl2pPr>
            <a:lvl3pPr marL="1371600" lvl="2" indent="-323850" algn="l" rtl="0">
              <a:lnSpc>
                <a:spcPct val="115000"/>
              </a:lnSpc>
              <a:spcBef>
                <a:spcPts val="2100"/>
              </a:spcBef>
              <a:spcAft>
                <a:spcPts val="0"/>
              </a:spcAft>
              <a:buSzPts val="1500"/>
              <a:buChar char="■"/>
              <a:defRPr/>
            </a:lvl3pPr>
            <a:lvl4pPr marL="1828800" lvl="3" indent="-323850" algn="l" rtl="0">
              <a:lnSpc>
                <a:spcPct val="115000"/>
              </a:lnSpc>
              <a:spcBef>
                <a:spcPts val="2100"/>
              </a:spcBef>
              <a:spcAft>
                <a:spcPts val="0"/>
              </a:spcAft>
              <a:buSzPts val="1500"/>
              <a:buChar char="●"/>
              <a:defRPr/>
            </a:lvl4pPr>
            <a:lvl5pPr marL="2286000" lvl="4" indent="-323850" algn="l" rtl="0">
              <a:lnSpc>
                <a:spcPct val="115000"/>
              </a:lnSpc>
              <a:spcBef>
                <a:spcPts val="2100"/>
              </a:spcBef>
              <a:spcAft>
                <a:spcPts val="0"/>
              </a:spcAft>
              <a:buSzPts val="1500"/>
              <a:buChar char="○"/>
              <a:defRPr/>
            </a:lvl5pPr>
            <a:lvl6pPr marL="2743200" lvl="5" indent="-323850" algn="l" rtl="0">
              <a:lnSpc>
                <a:spcPct val="115000"/>
              </a:lnSpc>
              <a:spcBef>
                <a:spcPts val="2100"/>
              </a:spcBef>
              <a:spcAft>
                <a:spcPts val="0"/>
              </a:spcAft>
              <a:buSzPts val="1500"/>
              <a:buChar char="■"/>
              <a:defRPr/>
            </a:lvl6pPr>
            <a:lvl7pPr marL="3200400" lvl="6" indent="-323850" algn="l" rtl="0">
              <a:lnSpc>
                <a:spcPct val="115000"/>
              </a:lnSpc>
              <a:spcBef>
                <a:spcPts val="2100"/>
              </a:spcBef>
              <a:spcAft>
                <a:spcPts val="0"/>
              </a:spcAft>
              <a:buSzPts val="1500"/>
              <a:buChar char="●"/>
              <a:defRPr/>
            </a:lvl7pPr>
            <a:lvl8pPr marL="3657600" lvl="7" indent="-323850" algn="l" rtl="0">
              <a:lnSpc>
                <a:spcPct val="115000"/>
              </a:lnSpc>
              <a:spcBef>
                <a:spcPts val="2100"/>
              </a:spcBef>
              <a:spcAft>
                <a:spcPts val="0"/>
              </a:spcAft>
              <a:buSzPts val="1500"/>
              <a:buChar char="○"/>
              <a:defRPr/>
            </a:lvl8pPr>
            <a:lvl9pPr marL="4114800" lvl="8" indent="-323850" algn="l" rtl="0">
              <a:lnSpc>
                <a:spcPct val="115000"/>
              </a:lnSpc>
              <a:spcBef>
                <a:spcPts val="2100"/>
              </a:spcBef>
              <a:spcAft>
                <a:spcPts val="2100"/>
              </a:spcAft>
              <a:buSzPts val="1500"/>
              <a:buChar char="■"/>
              <a:defRPr/>
            </a:lvl9pPr>
          </a:lstStyle>
          <a:p>
            <a:endParaRPr/>
          </a:p>
        </p:txBody>
      </p:sp>
      <p:sp>
        <p:nvSpPr>
          <p:cNvPr id="125" name="Google Shape;125;p18"/>
          <p:cNvSpPr txBox="1">
            <a:spLocks noGrp="1"/>
          </p:cNvSpPr>
          <p:nvPr>
            <p:ph type="body" idx="2"/>
          </p:nvPr>
        </p:nvSpPr>
        <p:spPr>
          <a:xfrm>
            <a:off x="6191471" y="2771833"/>
            <a:ext cx="5032500" cy="30147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SzPts val="1700"/>
              <a:buChar char="●"/>
              <a:defRPr/>
            </a:lvl1pPr>
            <a:lvl2pPr marL="914400" lvl="1" indent="-323850" algn="l" rtl="0">
              <a:lnSpc>
                <a:spcPct val="115000"/>
              </a:lnSpc>
              <a:spcBef>
                <a:spcPts val="2100"/>
              </a:spcBef>
              <a:spcAft>
                <a:spcPts val="0"/>
              </a:spcAft>
              <a:buSzPts val="1500"/>
              <a:buChar char="○"/>
              <a:defRPr/>
            </a:lvl2pPr>
            <a:lvl3pPr marL="1371600" lvl="2" indent="-323850" algn="l" rtl="0">
              <a:lnSpc>
                <a:spcPct val="115000"/>
              </a:lnSpc>
              <a:spcBef>
                <a:spcPts val="2100"/>
              </a:spcBef>
              <a:spcAft>
                <a:spcPts val="0"/>
              </a:spcAft>
              <a:buSzPts val="1500"/>
              <a:buChar char="■"/>
              <a:defRPr/>
            </a:lvl3pPr>
            <a:lvl4pPr marL="1828800" lvl="3" indent="-323850" algn="l" rtl="0">
              <a:lnSpc>
                <a:spcPct val="115000"/>
              </a:lnSpc>
              <a:spcBef>
                <a:spcPts val="2100"/>
              </a:spcBef>
              <a:spcAft>
                <a:spcPts val="0"/>
              </a:spcAft>
              <a:buSzPts val="1500"/>
              <a:buChar char="●"/>
              <a:defRPr/>
            </a:lvl4pPr>
            <a:lvl5pPr marL="2286000" lvl="4" indent="-323850" algn="l" rtl="0">
              <a:lnSpc>
                <a:spcPct val="115000"/>
              </a:lnSpc>
              <a:spcBef>
                <a:spcPts val="2100"/>
              </a:spcBef>
              <a:spcAft>
                <a:spcPts val="0"/>
              </a:spcAft>
              <a:buSzPts val="1500"/>
              <a:buChar char="○"/>
              <a:defRPr/>
            </a:lvl5pPr>
            <a:lvl6pPr marL="2743200" lvl="5" indent="-323850" algn="l" rtl="0">
              <a:lnSpc>
                <a:spcPct val="115000"/>
              </a:lnSpc>
              <a:spcBef>
                <a:spcPts val="2100"/>
              </a:spcBef>
              <a:spcAft>
                <a:spcPts val="0"/>
              </a:spcAft>
              <a:buSzPts val="1500"/>
              <a:buChar char="■"/>
              <a:defRPr/>
            </a:lvl6pPr>
            <a:lvl7pPr marL="3200400" lvl="6" indent="-323850" algn="l" rtl="0">
              <a:lnSpc>
                <a:spcPct val="115000"/>
              </a:lnSpc>
              <a:spcBef>
                <a:spcPts val="2100"/>
              </a:spcBef>
              <a:spcAft>
                <a:spcPts val="0"/>
              </a:spcAft>
              <a:buSzPts val="1500"/>
              <a:buChar char="●"/>
              <a:defRPr/>
            </a:lvl7pPr>
            <a:lvl8pPr marL="3657600" lvl="7" indent="-323850" algn="l" rtl="0">
              <a:lnSpc>
                <a:spcPct val="115000"/>
              </a:lnSpc>
              <a:spcBef>
                <a:spcPts val="2100"/>
              </a:spcBef>
              <a:spcAft>
                <a:spcPts val="0"/>
              </a:spcAft>
              <a:buSzPts val="1500"/>
              <a:buChar char="○"/>
              <a:defRPr/>
            </a:lvl8pPr>
            <a:lvl9pPr marL="4114800" lvl="8" indent="-323850" algn="l" rtl="0">
              <a:lnSpc>
                <a:spcPct val="115000"/>
              </a:lnSpc>
              <a:spcBef>
                <a:spcPts val="2100"/>
              </a:spcBef>
              <a:spcAft>
                <a:spcPts val="2100"/>
              </a:spcAft>
              <a:buSzPts val="1500"/>
              <a:buChar char="■"/>
              <a:defRPr/>
            </a:lvl9pPr>
          </a:lstStyle>
          <a:p>
            <a:endParaRPr/>
          </a:p>
        </p:txBody>
      </p:sp>
      <p:sp>
        <p:nvSpPr>
          <p:cNvPr id="126" name="Google Shape;126;p18"/>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7"/>
        <p:cNvGrpSpPr/>
        <p:nvPr/>
      </p:nvGrpSpPr>
      <p:grpSpPr>
        <a:xfrm>
          <a:off x="0" y="0"/>
          <a:ext cx="0" cy="0"/>
          <a:chOff x="0" y="0"/>
          <a:chExt cx="0" cy="0"/>
        </a:xfrm>
      </p:grpSpPr>
      <p:sp>
        <p:nvSpPr>
          <p:cNvPr id="128" name="Google Shape;128;p19"/>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9" name="Google Shape;129;p19"/>
          <p:cNvGrpSpPr/>
          <p:nvPr/>
        </p:nvGrpSpPr>
        <p:grpSpPr>
          <a:xfrm>
            <a:off x="1107035" y="1588472"/>
            <a:ext cx="994316" cy="61102"/>
            <a:chOff x="4580561" y="2589004"/>
            <a:chExt cx="1064464" cy="25200"/>
          </a:xfrm>
        </p:grpSpPr>
        <p:sp>
          <p:nvSpPr>
            <p:cNvPr id="130" name="Google Shape;130;p19"/>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9"/>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2" name="Google Shape;132;p19"/>
          <p:cNvSpPr txBox="1">
            <a:spLocks noGrp="1"/>
          </p:cNvSpPr>
          <p:nvPr>
            <p:ph type="title"/>
          </p:nvPr>
        </p:nvSpPr>
        <p:spPr>
          <a:xfrm>
            <a:off x="972600" y="1758200"/>
            <a:ext cx="10251300" cy="713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3500"/>
              <a:buNone/>
              <a:defRPr sz="3500">
                <a:solidFill>
                  <a:schemeClr val="dk2"/>
                </a:solidFill>
              </a:defRPr>
            </a:lvl1pPr>
            <a:lvl2pPr lvl="1" algn="l" rtl="0">
              <a:lnSpc>
                <a:spcPct val="100000"/>
              </a:lnSpc>
              <a:spcBef>
                <a:spcPts val="0"/>
              </a:spcBef>
              <a:spcAft>
                <a:spcPts val="0"/>
              </a:spcAft>
              <a:buClr>
                <a:schemeClr val="dk2"/>
              </a:buClr>
              <a:buSzPts val="3500"/>
              <a:buNone/>
              <a:defRPr sz="3500">
                <a:solidFill>
                  <a:schemeClr val="dk2"/>
                </a:solidFill>
              </a:defRPr>
            </a:lvl2pPr>
            <a:lvl3pPr lvl="2" algn="l" rtl="0">
              <a:lnSpc>
                <a:spcPct val="100000"/>
              </a:lnSpc>
              <a:spcBef>
                <a:spcPts val="0"/>
              </a:spcBef>
              <a:spcAft>
                <a:spcPts val="0"/>
              </a:spcAft>
              <a:buClr>
                <a:schemeClr val="dk2"/>
              </a:buClr>
              <a:buSzPts val="3500"/>
              <a:buNone/>
              <a:defRPr sz="3500">
                <a:solidFill>
                  <a:schemeClr val="dk2"/>
                </a:solidFill>
              </a:defRPr>
            </a:lvl3pPr>
            <a:lvl4pPr lvl="3" algn="l" rtl="0">
              <a:lnSpc>
                <a:spcPct val="100000"/>
              </a:lnSpc>
              <a:spcBef>
                <a:spcPts val="0"/>
              </a:spcBef>
              <a:spcAft>
                <a:spcPts val="0"/>
              </a:spcAft>
              <a:buClr>
                <a:schemeClr val="dk2"/>
              </a:buClr>
              <a:buSzPts val="3500"/>
              <a:buNone/>
              <a:defRPr sz="3500">
                <a:solidFill>
                  <a:schemeClr val="dk2"/>
                </a:solidFill>
              </a:defRPr>
            </a:lvl4pPr>
            <a:lvl5pPr lvl="4" algn="l" rtl="0">
              <a:lnSpc>
                <a:spcPct val="100000"/>
              </a:lnSpc>
              <a:spcBef>
                <a:spcPts val="0"/>
              </a:spcBef>
              <a:spcAft>
                <a:spcPts val="0"/>
              </a:spcAft>
              <a:buClr>
                <a:schemeClr val="dk2"/>
              </a:buClr>
              <a:buSzPts val="3500"/>
              <a:buNone/>
              <a:defRPr sz="3500">
                <a:solidFill>
                  <a:schemeClr val="dk2"/>
                </a:solidFill>
              </a:defRPr>
            </a:lvl5pPr>
            <a:lvl6pPr lvl="5" algn="l" rtl="0">
              <a:lnSpc>
                <a:spcPct val="100000"/>
              </a:lnSpc>
              <a:spcBef>
                <a:spcPts val="0"/>
              </a:spcBef>
              <a:spcAft>
                <a:spcPts val="0"/>
              </a:spcAft>
              <a:buClr>
                <a:schemeClr val="dk2"/>
              </a:buClr>
              <a:buSzPts val="3500"/>
              <a:buNone/>
              <a:defRPr sz="3500">
                <a:solidFill>
                  <a:schemeClr val="dk2"/>
                </a:solidFill>
              </a:defRPr>
            </a:lvl6pPr>
            <a:lvl7pPr lvl="6" algn="l" rtl="0">
              <a:lnSpc>
                <a:spcPct val="100000"/>
              </a:lnSpc>
              <a:spcBef>
                <a:spcPts val="0"/>
              </a:spcBef>
              <a:spcAft>
                <a:spcPts val="0"/>
              </a:spcAft>
              <a:buClr>
                <a:schemeClr val="dk2"/>
              </a:buClr>
              <a:buSzPts val="3500"/>
              <a:buNone/>
              <a:defRPr sz="3500">
                <a:solidFill>
                  <a:schemeClr val="dk2"/>
                </a:solidFill>
              </a:defRPr>
            </a:lvl7pPr>
            <a:lvl8pPr lvl="7" algn="l" rtl="0">
              <a:lnSpc>
                <a:spcPct val="100000"/>
              </a:lnSpc>
              <a:spcBef>
                <a:spcPts val="0"/>
              </a:spcBef>
              <a:spcAft>
                <a:spcPts val="0"/>
              </a:spcAft>
              <a:buClr>
                <a:schemeClr val="dk2"/>
              </a:buClr>
              <a:buSzPts val="3500"/>
              <a:buNone/>
              <a:defRPr sz="3500">
                <a:solidFill>
                  <a:schemeClr val="dk2"/>
                </a:solidFill>
              </a:defRPr>
            </a:lvl8pPr>
            <a:lvl9pPr lvl="8" algn="l" rtl="0">
              <a:lnSpc>
                <a:spcPct val="100000"/>
              </a:lnSpc>
              <a:spcBef>
                <a:spcPts val="0"/>
              </a:spcBef>
              <a:spcAft>
                <a:spcPts val="0"/>
              </a:spcAft>
              <a:buClr>
                <a:schemeClr val="dk2"/>
              </a:buClr>
              <a:buSzPts val="3500"/>
              <a:buNone/>
              <a:defRPr sz="3500">
                <a:solidFill>
                  <a:schemeClr val="dk2"/>
                </a:solidFill>
              </a:defRPr>
            </a:lvl9pPr>
          </a:lstStyle>
          <a:p>
            <a:endParaRPr/>
          </a:p>
        </p:txBody>
      </p:sp>
      <p:sp>
        <p:nvSpPr>
          <p:cNvPr id="133" name="Google Shape;133;p19"/>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4"/>
        <p:cNvGrpSpPr/>
        <p:nvPr/>
      </p:nvGrpSpPr>
      <p:grpSpPr>
        <a:xfrm>
          <a:off x="0" y="0"/>
          <a:ext cx="0" cy="0"/>
          <a:chOff x="0" y="0"/>
          <a:chExt cx="0" cy="0"/>
        </a:xfrm>
      </p:grpSpPr>
      <p:sp>
        <p:nvSpPr>
          <p:cNvPr id="135" name="Google Shape;135;p20"/>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6" name="Google Shape;136;p20"/>
          <p:cNvGrpSpPr/>
          <p:nvPr/>
        </p:nvGrpSpPr>
        <p:grpSpPr>
          <a:xfrm>
            <a:off x="1107035" y="1588472"/>
            <a:ext cx="994316" cy="61102"/>
            <a:chOff x="4580561" y="2589004"/>
            <a:chExt cx="1064464" cy="25200"/>
          </a:xfrm>
        </p:grpSpPr>
        <p:sp>
          <p:nvSpPr>
            <p:cNvPr id="137" name="Google Shape;137;p20"/>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20"/>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9" name="Google Shape;139;p20"/>
          <p:cNvSpPr txBox="1">
            <a:spLocks noGrp="1"/>
          </p:cNvSpPr>
          <p:nvPr>
            <p:ph type="title"/>
          </p:nvPr>
        </p:nvSpPr>
        <p:spPr>
          <a:xfrm>
            <a:off x="973333" y="1758200"/>
            <a:ext cx="4401300" cy="18420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3500"/>
              <a:buNone/>
              <a:defRPr sz="3500">
                <a:solidFill>
                  <a:schemeClr val="dk2"/>
                </a:solidFill>
              </a:defRPr>
            </a:lvl1pPr>
            <a:lvl2pPr lvl="1" algn="l" rtl="0">
              <a:lnSpc>
                <a:spcPct val="100000"/>
              </a:lnSpc>
              <a:spcBef>
                <a:spcPts val="0"/>
              </a:spcBef>
              <a:spcAft>
                <a:spcPts val="0"/>
              </a:spcAft>
              <a:buClr>
                <a:schemeClr val="dk2"/>
              </a:buClr>
              <a:buSzPts val="3500"/>
              <a:buNone/>
              <a:defRPr sz="3500">
                <a:solidFill>
                  <a:schemeClr val="dk2"/>
                </a:solidFill>
              </a:defRPr>
            </a:lvl2pPr>
            <a:lvl3pPr lvl="2" algn="l" rtl="0">
              <a:lnSpc>
                <a:spcPct val="100000"/>
              </a:lnSpc>
              <a:spcBef>
                <a:spcPts val="0"/>
              </a:spcBef>
              <a:spcAft>
                <a:spcPts val="0"/>
              </a:spcAft>
              <a:buClr>
                <a:schemeClr val="dk2"/>
              </a:buClr>
              <a:buSzPts val="3500"/>
              <a:buNone/>
              <a:defRPr sz="3500">
                <a:solidFill>
                  <a:schemeClr val="dk2"/>
                </a:solidFill>
              </a:defRPr>
            </a:lvl3pPr>
            <a:lvl4pPr lvl="3" algn="l" rtl="0">
              <a:lnSpc>
                <a:spcPct val="100000"/>
              </a:lnSpc>
              <a:spcBef>
                <a:spcPts val="0"/>
              </a:spcBef>
              <a:spcAft>
                <a:spcPts val="0"/>
              </a:spcAft>
              <a:buClr>
                <a:schemeClr val="dk2"/>
              </a:buClr>
              <a:buSzPts val="3500"/>
              <a:buNone/>
              <a:defRPr sz="3500">
                <a:solidFill>
                  <a:schemeClr val="dk2"/>
                </a:solidFill>
              </a:defRPr>
            </a:lvl4pPr>
            <a:lvl5pPr lvl="4" algn="l" rtl="0">
              <a:lnSpc>
                <a:spcPct val="100000"/>
              </a:lnSpc>
              <a:spcBef>
                <a:spcPts val="0"/>
              </a:spcBef>
              <a:spcAft>
                <a:spcPts val="0"/>
              </a:spcAft>
              <a:buClr>
                <a:schemeClr val="dk2"/>
              </a:buClr>
              <a:buSzPts val="3500"/>
              <a:buNone/>
              <a:defRPr sz="3500">
                <a:solidFill>
                  <a:schemeClr val="dk2"/>
                </a:solidFill>
              </a:defRPr>
            </a:lvl5pPr>
            <a:lvl6pPr lvl="5" algn="l" rtl="0">
              <a:lnSpc>
                <a:spcPct val="100000"/>
              </a:lnSpc>
              <a:spcBef>
                <a:spcPts val="0"/>
              </a:spcBef>
              <a:spcAft>
                <a:spcPts val="0"/>
              </a:spcAft>
              <a:buClr>
                <a:schemeClr val="dk2"/>
              </a:buClr>
              <a:buSzPts val="3500"/>
              <a:buNone/>
              <a:defRPr sz="3500">
                <a:solidFill>
                  <a:schemeClr val="dk2"/>
                </a:solidFill>
              </a:defRPr>
            </a:lvl6pPr>
            <a:lvl7pPr lvl="6" algn="l" rtl="0">
              <a:lnSpc>
                <a:spcPct val="100000"/>
              </a:lnSpc>
              <a:spcBef>
                <a:spcPts val="0"/>
              </a:spcBef>
              <a:spcAft>
                <a:spcPts val="0"/>
              </a:spcAft>
              <a:buClr>
                <a:schemeClr val="dk2"/>
              </a:buClr>
              <a:buSzPts val="3500"/>
              <a:buNone/>
              <a:defRPr sz="3500">
                <a:solidFill>
                  <a:schemeClr val="dk2"/>
                </a:solidFill>
              </a:defRPr>
            </a:lvl7pPr>
            <a:lvl8pPr lvl="7" algn="l" rtl="0">
              <a:lnSpc>
                <a:spcPct val="100000"/>
              </a:lnSpc>
              <a:spcBef>
                <a:spcPts val="0"/>
              </a:spcBef>
              <a:spcAft>
                <a:spcPts val="0"/>
              </a:spcAft>
              <a:buClr>
                <a:schemeClr val="dk2"/>
              </a:buClr>
              <a:buSzPts val="3500"/>
              <a:buNone/>
              <a:defRPr sz="3500">
                <a:solidFill>
                  <a:schemeClr val="dk2"/>
                </a:solidFill>
              </a:defRPr>
            </a:lvl8pPr>
            <a:lvl9pPr lvl="8" algn="l" rtl="0">
              <a:lnSpc>
                <a:spcPct val="100000"/>
              </a:lnSpc>
              <a:spcBef>
                <a:spcPts val="0"/>
              </a:spcBef>
              <a:spcAft>
                <a:spcPts val="0"/>
              </a:spcAft>
              <a:buClr>
                <a:schemeClr val="dk2"/>
              </a:buClr>
              <a:buSzPts val="3500"/>
              <a:buNone/>
              <a:defRPr sz="3500">
                <a:solidFill>
                  <a:schemeClr val="dk2"/>
                </a:solidFill>
              </a:defRPr>
            </a:lvl9pPr>
          </a:lstStyle>
          <a:p>
            <a:endParaRPr/>
          </a:p>
        </p:txBody>
      </p:sp>
      <p:sp>
        <p:nvSpPr>
          <p:cNvPr id="140" name="Google Shape;140;p20"/>
          <p:cNvSpPr txBox="1">
            <a:spLocks noGrp="1"/>
          </p:cNvSpPr>
          <p:nvPr>
            <p:ph type="body" idx="1"/>
          </p:nvPr>
        </p:nvSpPr>
        <p:spPr>
          <a:xfrm>
            <a:off x="961633" y="3708967"/>
            <a:ext cx="4401300" cy="21300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SzPts val="1700"/>
              <a:buChar char="●"/>
              <a:defRPr/>
            </a:lvl1pPr>
            <a:lvl2pPr marL="914400" lvl="1" indent="-323850" algn="l" rtl="0">
              <a:lnSpc>
                <a:spcPct val="115000"/>
              </a:lnSpc>
              <a:spcBef>
                <a:spcPts val="2100"/>
              </a:spcBef>
              <a:spcAft>
                <a:spcPts val="0"/>
              </a:spcAft>
              <a:buSzPts val="1500"/>
              <a:buChar char="○"/>
              <a:defRPr/>
            </a:lvl2pPr>
            <a:lvl3pPr marL="1371600" lvl="2" indent="-323850" algn="l" rtl="0">
              <a:lnSpc>
                <a:spcPct val="115000"/>
              </a:lnSpc>
              <a:spcBef>
                <a:spcPts val="2100"/>
              </a:spcBef>
              <a:spcAft>
                <a:spcPts val="0"/>
              </a:spcAft>
              <a:buSzPts val="1500"/>
              <a:buChar char="■"/>
              <a:defRPr/>
            </a:lvl3pPr>
            <a:lvl4pPr marL="1828800" lvl="3" indent="-323850" algn="l" rtl="0">
              <a:lnSpc>
                <a:spcPct val="115000"/>
              </a:lnSpc>
              <a:spcBef>
                <a:spcPts val="2100"/>
              </a:spcBef>
              <a:spcAft>
                <a:spcPts val="0"/>
              </a:spcAft>
              <a:buSzPts val="1500"/>
              <a:buChar char="●"/>
              <a:defRPr/>
            </a:lvl4pPr>
            <a:lvl5pPr marL="2286000" lvl="4" indent="-323850" algn="l" rtl="0">
              <a:lnSpc>
                <a:spcPct val="115000"/>
              </a:lnSpc>
              <a:spcBef>
                <a:spcPts val="2100"/>
              </a:spcBef>
              <a:spcAft>
                <a:spcPts val="0"/>
              </a:spcAft>
              <a:buSzPts val="1500"/>
              <a:buChar char="○"/>
              <a:defRPr/>
            </a:lvl5pPr>
            <a:lvl6pPr marL="2743200" lvl="5" indent="-323850" algn="l" rtl="0">
              <a:lnSpc>
                <a:spcPct val="115000"/>
              </a:lnSpc>
              <a:spcBef>
                <a:spcPts val="2100"/>
              </a:spcBef>
              <a:spcAft>
                <a:spcPts val="0"/>
              </a:spcAft>
              <a:buSzPts val="1500"/>
              <a:buChar char="■"/>
              <a:defRPr/>
            </a:lvl6pPr>
            <a:lvl7pPr marL="3200400" lvl="6" indent="-323850" algn="l" rtl="0">
              <a:lnSpc>
                <a:spcPct val="115000"/>
              </a:lnSpc>
              <a:spcBef>
                <a:spcPts val="2100"/>
              </a:spcBef>
              <a:spcAft>
                <a:spcPts val="0"/>
              </a:spcAft>
              <a:buSzPts val="1500"/>
              <a:buChar char="●"/>
              <a:defRPr/>
            </a:lvl7pPr>
            <a:lvl8pPr marL="3657600" lvl="7" indent="-323850" algn="l" rtl="0">
              <a:lnSpc>
                <a:spcPct val="115000"/>
              </a:lnSpc>
              <a:spcBef>
                <a:spcPts val="2100"/>
              </a:spcBef>
              <a:spcAft>
                <a:spcPts val="0"/>
              </a:spcAft>
              <a:buSzPts val="1500"/>
              <a:buChar char="○"/>
              <a:defRPr/>
            </a:lvl8pPr>
            <a:lvl9pPr marL="4114800" lvl="8" indent="-323850" algn="l" rtl="0">
              <a:lnSpc>
                <a:spcPct val="115000"/>
              </a:lnSpc>
              <a:spcBef>
                <a:spcPts val="2100"/>
              </a:spcBef>
              <a:spcAft>
                <a:spcPts val="2100"/>
              </a:spcAft>
              <a:buSzPts val="1500"/>
              <a:buChar char="■"/>
              <a:defRPr/>
            </a:lvl9pPr>
          </a:lstStyle>
          <a:p>
            <a:endParaRPr/>
          </a:p>
        </p:txBody>
      </p:sp>
      <p:sp>
        <p:nvSpPr>
          <p:cNvPr id="141" name="Google Shape;141;p20"/>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142"/>
        <p:cNvGrpSpPr/>
        <p:nvPr/>
      </p:nvGrpSpPr>
      <p:grpSpPr>
        <a:xfrm>
          <a:off x="0" y="0"/>
          <a:ext cx="0" cy="0"/>
          <a:chOff x="0" y="0"/>
          <a:chExt cx="0" cy="0"/>
        </a:xfrm>
      </p:grpSpPr>
      <p:grpSp>
        <p:nvGrpSpPr>
          <p:cNvPr id="143" name="Google Shape;143;p21"/>
          <p:cNvGrpSpPr/>
          <p:nvPr/>
        </p:nvGrpSpPr>
        <p:grpSpPr>
          <a:xfrm>
            <a:off x="1107035" y="5558971"/>
            <a:ext cx="994316" cy="61102"/>
            <a:chOff x="4580561" y="2589004"/>
            <a:chExt cx="1064464" cy="25200"/>
          </a:xfrm>
        </p:grpSpPr>
        <p:sp>
          <p:nvSpPr>
            <p:cNvPr id="144" name="Google Shape;144;p21"/>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21"/>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6" name="Google Shape;146;p21"/>
          <p:cNvSpPr txBox="1">
            <a:spLocks noGrp="1"/>
          </p:cNvSpPr>
          <p:nvPr>
            <p:ph type="title"/>
          </p:nvPr>
        </p:nvSpPr>
        <p:spPr>
          <a:xfrm>
            <a:off x="972600" y="1152400"/>
            <a:ext cx="9361500" cy="3980100"/>
          </a:xfrm>
          <a:prstGeom prst="rect">
            <a:avLst/>
          </a:prstGeom>
          <a:noFill/>
          <a:ln>
            <a:noFill/>
          </a:ln>
        </p:spPr>
        <p:txBody>
          <a:bodyPr spcFirstLastPara="1" wrap="square" lIns="121900" tIns="121900" rIns="121900" bIns="121900" anchor="ctr" anchorCtr="0">
            <a:noAutofit/>
          </a:bodyPr>
          <a:lstStyle>
            <a:lvl1pPr lvl="0" algn="l" rtl="0">
              <a:lnSpc>
                <a:spcPct val="100000"/>
              </a:lnSpc>
              <a:spcBef>
                <a:spcPts val="0"/>
              </a:spcBef>
              <a:spcAft>
                <a:spcPts val="0"/>
              </a:spcAft>
              <a:buClr>
                <a:schemeClr val="lt1"/>
              </a:buClr>
              <a:buSzPts val="4800"/>
              <a:buNone/>
              <a:defRPr sz="4800">
                <a:solidFill>
                  <a:schemeClr val="lt1"/>
                </a:solidFill>
              </a:defRPr>
            </a:lvl1pPr>
            <a:lvl2pPr lvl="1" algn="l" rtl="0">
              <a:lnSpc>
                <a:spcPct val="100000"/>
              </a:lnSpc>
              <a:spcBef>
                <a:spcPts val="0"/>
              </a:spcBef>
              <a:spcAft>
                <a:spcPts val="0"/>
              </a:spcAft>
              <a:buClr>
                <a:schemeClr val="lt1"/>
              </a:buClr>
              <a:buSzPts val="4800"/>
              <a:buNone/>
              <a:defRPr sz="4800">
                <a:solidFill>
                  <a:schemeClr val="lt1"/>
                </a:solidFill>
              </a:defRPr>
            </a:lvl2pPr>
            <a:lvl3pPr lvl="2" algn="l" rtl="0">
              <a:lnSpc>
                <a:spcPct val="100000"/>
              </a:lnSpc>
              <a:spcBef>
                <a:spcPts val="0"/>
              </a:spcBef>
              <a:spcAft>
                <a:spcPts val="0"/>
              </a:spcAft>
              <a:buClr>
                <a:schemeClr val="lt1"/>
              </a:buClr>
              <a:buSzPts val="4800"/>
              <a:buNone/>
              <a:defRPr sz="4800">
                <a:solidFill>
                  <a:schemeClr val="lt1"/>
                </a:solidFill>
              </a:defRPr>
            </a:lvl3pPr>
            <a:lvl4pPr lvl="3" algn="l" rtl="0">
              <a:lnSpc>
                <a:spcPct val="100000"/>
              </a:lnSpc>
              <a:spcBef>
                <a:spcPts val="0"/>
              </a:spcBef>
              <a:spcAft>
                <a:spcPts val="0"/>
              </a:spcAft>
              <a:buClr>
                <a:schemeClr val="lt1"/>
              </a:buClr>
              <a:buSzPts val="4800"/>
              <a:buNone/>
              <a:defRPr sz="4800">
                <a:solidFill>
                  <a:schemeClr val="lt1"/>
                </a:solidFill>
              </a:defRPr>
            </a:lvl4pPr>
            <a:lvl5pPr lvl="4" algn="l" rtl="0">
              <a:lnSpc>
                <a:spcPct val="100000"/>
              </a:lnSpc>
              <a:spcBef>
                <a:spcPts val="0"/>
              </a:spcBef>
              <a:spcAft>
                <a:spcPts val="0"/>
              </a:spcAft>
              <a:buClr>
                <a:schemeClr val="lt1"/>
              </a:buClr>
              <a:buSzPts val="4800"/>
              <a:buNone/>
              <a:defRPr sz="4800">
                <a:solidFill>
                  <a:schemeClr val="lt1"/>
                </a:solidFill>
              </a:defRPr>
            </a:lvl5pPr>
            <a:lvl6pPr lvl="5" algn="l" rtl="0">
              <a:lnSpc>
                <a:spcPct val="100000"/>
              </a:lnSpc>
              <a:spcBef>
                <a:spcPts val="0"/>
              </a:spcBef>
              <a:spcAft>
                <a:spcPts val="0"/>
              </a:spcAft>
              <a:buClr>
                <a:schemeClr val="lt1"/>
              </a:buClr>
              <a:buSzPts val="4800"/>
              <a:buNone/>
              <a:defRPr sz="4800">
                <a:solidFill>
                  <a:schemeClr val="lt1"/>
                </a:solidFill>
              </a:defRPr>
            </a:lvl6pPr>
            <a:lvl7pPr lvl="6" algn="l" rtl="0">
              <a:lnSpc>
                <a:spcPct val="100000"/>
              </a:lnSpc>
              <a:spcBef>
                <a:spcPts val="0"/>
              </a:spcBef>
              <a:spcAft>
                <a:spcPts val="0"/>
              </a:spcAft>
              <a:buClr>
                <a:schemeClr val="lt1"/>
              </a:buClr>
              <a:buSzPts val="4800"/>
              <a:buNone/>
              <a:defRPr sz="4800">
                <a:solidFill>
                  <a:schemeClr val="lt1"/>
                </a:solidFill>
              </a:defRPr>
            </a:lvl7pPr>
            <a:lvl8pPr lvl="7" algn="l" rtl="0">
              <a:lnSpc>
                <a:spcPct val="100000"/>
              </a:lnSpc>
              <a:spcBef>
                <a:spcPts val="0"/>
              </a:spcBef>
              <a:spcAft>
                <a:spcPts val="0"/>
              </a:spcAft>
              <a:buClr>
                <a:schemeClr val="lt1"/>
              </a:buClr>
              <a:buSzPts val="4800"/>
              <a:buNone/>
              <a:defRPr sz="4800">
                <a:solidFill>
                  <a:schemeClr val="lt1"/>
                </a:solidFill>
              </a:defRPr>
            </a:lvl8pPr>
            <a:lvl9pPr lvl="8" algn="l" rtl="0">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47" name="Google Shape;147;p21"/>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1"/>
        <p:cNvGrpSpPr/>
        <p:nvPr/>
      </p:nvGrpSpPr>
      <p:grpSpPr>
        <a:xfrm>
          <a:off x="0" y="0"/>
          <a:ext cx="0" cy="0"/>
          <a:chOff x="0" y="0"/>
          <a:chExt cx="0" cy="0"/>
        </a:xfrm>
      </p:grpSpPr>
      <p:grpSp>
        <p:nvGrpSpPr>
          <p:cNvPr id="22" name="Google Shape;22;p3"/>
          <p:cNvGrpSpPr/>
          <p:nvPr/>
        </p:nvGrpSpPr>
        <p:grpSpPr>
          <a:xfrm>
            <a:off x="1107036" y="1588427"/>
            <a:ext cx="994316" cy="61102"/>
            <a:chOff x="4580561" y="2589004"/>
            <a:chExt cx="1064464" cy="25200"/>
          </a:xfrm>
        </p:grpSpPr>
        <p:sp>
          <p:nvSpPr>
            <p:cNvPr id="23" name="Google Shape;23;p3"/>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 name="Google Shape;24;p3"/>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5" name="Google Shape;25;p3"/>
          <p:cNvSpPr txBox="1">
            <a:spLocks noGrp="1"/>
          </p:cNvSpPr>
          <p:nvPr>
            <p:ph type="title"/>
          </p:nvPr>
        </p:nvSpPr>
        <p:spPr>
          <a:xfrm>
            <a:off x="972600" y="1763267"/>
            <a:ext cx="10251300" cy="2024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26" name="Google Shape;26;p3"/>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8"/>
        <p:cNvGrpSpPr/>
        <p:nvPr/>
      </p:nvGrpSpPr>
      <p:grpSpPr>
        <a:xfrm>
          <a:off x="0" y="0"/>
          <a:ext cx="0" cy="0"/>
          <a:chOff x="0" y="0"/>
          <a:chExt cx="0" cy="0"/>
        </a:xfrm>
      </p:grpSpPr>
      <p:sp>
        <p:nvSpPr>
          <p:cNvPr id="149" name="Google Shape;149;p22"/>
          <p:cNvSpPr/>
          <p:nvPr/>
        </p:nvSpPr>
        <p:spPr>
          <a:xfrm>
            <a:off x="0" y="0"/>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0" name="Google Shape;150;p22"/>
          <p:cNvGrpSpPr/>
          <p:nvPr/>
        </p:nvGrpSpPr>
        <p:grpSpPr>
          <a:xfrm>
            <a:off x="1107035" y="1588472"/>
            <a:ext cx="994316" cy="61102"/>
            <a:chOff x="4580561" y="2589004"/>
            <a:chExt cx="1064464" cy="25200"/>
          </a:xfrm>
        </p:grpSpPr>
        <p:sp>
          <p:nvSpPr>
            <p:cNvPr id="151" name="Google Shape;151;p22"/>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22"/>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3" name="Google Shape;153;p22"/>
          <p:cNvSpPr txBox="1">
            <a:spLocks noGrp="1"/>
          </p:cNvSpPr>
          <p:nvPr>
            <p:ph type="title"/>
          </p:nvPr>
        </p:nvSpPr>
        <p:spPr>
          <a:xfrm>
            <a:off x="973333" y="1758200"/>
            <a:ext cx="4401300" cy="2249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3500"/>
              <a:buNone/>
              <a:defRPr sz="3500">
                <a:solidFill>
                  <a:schemeClr val="dk2"/>
                </a:solidFill>
              </a:defRPr>
            </a:lvl1pPr>
            <a:lvl2pPr lvl="1" algn="l" rtl="0">
              <a:lnSpc>
                <a:spcPct val="100000"/>
              </a:lnSpc>
              <a:spcBef>
                <a:spcPts val="0"/>
              </a:spcBef>
              <a:spcAft>
                <a:spcPts val="0"/>
              </a:spcAft>
              <a:buClr>
                <a:schemeClr val="dk2"/>
              </a:buClr>
              <a:buSzPts val="3500"/>
              <a:buNone/>
              <a:defRPr sz="3500">
                <a:solidFill>
                  <a:schemeClr val="dk2"/>
                </a:solidFill>
              </a:defRPr>
            </a:lvl2pPr>
            <a:lvl3pPr lvl="2" algn="l" rtl="0">
              <a:lnSpc>
                <a:spcPct val="100000"/>
              </a:lnSpc>
              <a:spcBef>
                <a:spcPts val="0"/>
              </a:spcBef>
              <a:spcAft>
                <a:spcPts val="0"/>
              </a:spcAft>
              <a:buClr>
                <a:schemeClr val="dk2"/>
              </a:buClr>
              <a:buSzPts val="3500"/>
              <a:buNone/>
              <a:defRPr sz="3500">
                <a:solidFill>
                  <a:schemeClr val="dk2"/>
                </a:solidFill>
              </a:defRPr>
            </a:lvl3pPr>
            <a:lvl4pPr lvl="3" algn="l" rtl="0">
              <a:lnSpc>
                <a:spcPct val="100000"/>
              </a:lnSpc>
              <a:spcBef>
                <a:spcPts val="0"/>
              </a:spcBef>
              <a:spcAft>
                <a:spcPts val="0"/>
              </a:spcAft>
              <a:buClr>
                <a:schemeClr val="dk2"/>
              </a:buClr>
              <a:buSzPts val="3500"/>
              <a:buNone/>
              <a:defRPr sz="3500">
                <a:solidFill>
                  <a:schemeClr val="dk2"/>
                </a:solidFill>
              </a:defRPr>
            </a:lvl4pPr>
            <a:lvl5pPr lvl="4" algn="l" rtl="0">
              <a:lnSpc>
                <a:spcPct val="100000"/>
              </a:lnSpc>
              <a:spcBef>
                <a:spcPts val="0"/>
              </a:spcBef>
              <a:spcAft>
                <a:spcPts val="0"/>
              </a:spcAft>
              <a:buClr>
                <a:schemeClr val="dk2"/>
              </a:buClr>
              <a:buSzPts val="3500"/>
              <a:buNone/>
              <a:defRPr sz="3500">
                <a:solidFill>
                  <a:schemeClr val="dk2"/>
                </a:solidFill>
              </a:defRPr>
            </a:lvl5pPr>
            <a:lvl6pPr lvl="5" algn="l" rtl="0">
              <a:lnSpc>
                <a:spcPct val="100000"/>
              </a:lnSpc>
              <a:spcBef>
                <a:spcPts val="0"/>
              </a:spcBef>
              <a:spcAft>
                <a:spcPts val="0"/>
              </a:spcAft>
              <a:buClr>
                <a:schemeClr val="dk2"/>
              </a:buClr>
              <a:buSzPts val="3500"/>
              <a:buNone/>
              <a:defRPr sz="3500">
                <a:solidFill>
                  <a:schemeClr val="dk2"/>
                </a:solidFill>
              </a:defRPr>
            </a:lvl6pPr>
            <a:lvl7pPr lvl="6" algn="l" rtl="0">
              <a:lnSpc>
                <a:spcPct val="100000"/>
              </a:lnSpc>
              <a:spcBef>
                <a:spcPts val="0"/>
              </a:spcBef>
              <a:spcAft>
                <a:spcPts val="0"/>
              </a:spcAft>
              <a:buClr>
                <a:schemeClr val="dk2"/>
              </a:buClr>
              <a:buSzPts val="3500"/>
              <a:buNone/>
              <a:defRPr sz="3500">
                <a:solidFill>
                  <a:schemeClr val="dk2"/>
                </a:solidFill>
              </a:defRPr>
            </a:lvl7pPr>
            <a:lvl8pPr lvl="7" algn="l" rtl="0">
              <a:lnSpc>
                <a:spcPct val="100000"/>
              </a:lnSpc>
              <a:spcBef>
                <a:spcPts val="0"/>
              </a:spcBef>
              <a:spcAft>
                <a:spcPts val="0"/>
              </a:spcAft>
              <a:buClr>
                <a:schemeClr val="dk2"/>
              </a:buClr>
              <a:buSzPts val="3500"/>
              <a:buNone/>
              <a:defRPr sz="3500">
                <a:solidFill>
                  <a:schemeClr val="dk2"/>
                </a:solidFill>
              </a:defRPr>
            </a:lvl8pPr>
            <a:lvl9pPr lvl="8" algn="l" rtl="0">
              <a:lnSpc>
                <a:spcPct val="100000"/>
              </a:lnSpc>
              <a:spcBef>
                <a:spcPts val="0"/>
              </a:spcBef>
              <a:spcAft>
                <a:spcPts val="0"/>
              </a:spcAft>
              <a:buClr>
                <a:schemeClr val="dk2"/>
              </a:buClr>
              <a:buSzPts val="3500"/>
              <a:buNone/>
              <a:defRPr sz="3500">
                <a:solidFill>
                  <a:schemeClr val="dk2"/>
                </a:solidFill>
              </a:defRPr>
            </a:lvl9pPr>
          </a:lstStyle>
          <a:p>
            <a:endParaRPr/>
          </a:p>
        </p:txBody>
      </p:sp>
      <p:sp>
        <p:nvSpPr>
          <p:cNvPr id="154" name="Google Shape;154;p22"/>
          <p:cNvSpPr txBox="1">
            <a:spLocks noGrp="1"/>
          </p:cNvSpPr>
          <p:nvPr>
            <p:ph type="subTitle" idx="1"/>
          </p:nvPr>
        </p:nvSpPr>
        <p:spPr>
          <a:xfrm>
            <a:off x="966600" y="4215367"/>
            <a:ext cx="4401300" cy="10119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SzPts val="2100"/>
              <a:buNone/>
              <a:defRPr sz="2100"/>
            </a:lvl1pPr>
            <a:lvl2pPr lvl="1" algn="l" rtl="0">
              <a:lnSpc>
                <a:spcPct val="100000"/>
              </a:lnSpc>
              <a:spcBef>
                <a:spcPts val="0"/>
              </a:spcBef>
              <a:spcAft>
                <a:spcPts val="0"/>
              </a:spcAft>
              <a:buSzPts val="2100"/>
              <a:buNone/>
              <a:defRPr sz="2100"/>
            </a:lvl2pPr>
            <a:lvl3pPr lvl="2" algn="l" rtl="0">
              <a:lnSpc>
                <a:spcPct val="100000"/>
              </a:lnSpc>
              <a:spcBef>
                <a:spcPts val="0"/>
              </a:spcBef>
              <a:spcAft>
                <a:spcPts val="0"/>
              </a:spcAft>
              <a:buSzPts val="2100"/>
              <a:buNone/>
              <a:defRPr sz="2100"/>
            </a:lvl3pPr>
            <a:lvl4pPr lvl="3" algn="l" rtl="0">
              <a:lnSpc>
                <a:spcPct val="100000"/>
              </a:lnSpc>
              <a:spcBef>
                <a:spcPts val="0"/>
              </a:spcBef>
              <a:spcAft>
                <a:spcPts val="0"/>
              </a:spcAft>
              <a:buSzPts val="2100"/>
              <a:buNone/>
              <a:defRPr sz="2100"/>
            </a:lvl4pPr>
            <a:lvl5pPr lvl="4" algn="l" rtl="0">
              <a:lnSpc>
                <a:spcPct val="100000"/>
              </a:lnSpc>
              <a:spcBef>
                <a:spcPts val="0"/>
              </a:spcBef>
              <a:spcAft>
                <a:spcPts val="0"/>
              </a:spcAft>
              <a:buSzPts val="2100"/>
              <a:buNone/>
              <a:defRPr sz="2100"/>
            </a:lvl5pPr>
            <a:lvl6pPr lvl="5" algn="l" rtl="0">
              <a:lnSpc>
                <a:spcPct val="100000"/>
              </a:lnSpc>
              <a:spcBef>
                <a:spcPts val="0"/>
              </a:spcBef>
              <a:spcAft>
                <a:spcPts val="0"/>
              </a:spcAft>
              <a:buSzPts val="2100"/>
              <a:buNone/>
              <a:defRPr sz="2100"/>
            </a:lvl6pPr>
            <a:lvl7pPr lvl="6" algn="l" rtl="0">
              <a:lnSpc>
                <a:spcPct val="100000"/>
              </a:lnSpc>
              <a:spcBef>
                <a:spcPts val="0"/>
              </a:spcBef>
              <a:spcAft>
                <a:spcPts val="0"/>
              </a:spcAft>
              <a:buSzPts val="2100"/>
              <a:buNone/>
              <a:defRPr sz="2100"/>
            </a:lvl7pPr>
            <a:lvl8pPr lvl="7" algn="l" rtl="0">
              <a:lnSpc>
                <a:spcPct val="100000"/>
              </a:lnSpc>
              <a:spcBef>
                <a:spcPts val="0"/>
              </a:spcBef>
              <a:spcAft>
                <a:spcPts val="0"/>
              </a:spcAft>
              <a:buSzPts val="2100"/>
              <a:buNone/>
              <a:defRPr sz="2100"/>
            </a:lvl8pPr>
            <a:lvl9pPr lvl="8" algn="l" rtl="0">
              <a:lnSpc>
                <a:spcPct val="100000"/>
              </a:lnSpc>
              <a:spcBef>
                <a:spcPts val="0"/>
              </a:spcBef>
              <a:spcAft>
                <a:spcPts val="0"/>
              </a:spcAft>
              <a:buSzPts val="2100"/>
              <a:buNone/>
              <a:defRPr sz="2100"/>
            </a:lvl9pPr>
          </a:lstStyle>
          <a:p>
            <a:endParaRPr/>
          </a:p>
        </p:txBody>
      </p:sp>
      <p:sp>
        <p:nvSpPr>
          <p:cNvPr id="155" name="Google Shape;155;p22"/>
          <p:cNvSpPr txBox="1">
            <a:spLocks noGrp="1"/>
          </p:cNvSpPr>
          <p:nvPr>
            <p:ph type="body" idx="2"/>
          </p:nvPr>
        </p:nvSpPr>
        <p:spPr>
          <a:xfrm>
            <a:off x="6898967" y="1803500"/>
            <a:ext cx="4499100" cy="40341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SzPts val="1700"/>
              <a:buChar char="●"/>
              <a:defRPr/>
            </a:lvl1pPr>
            <a:lvl2pPr marL="914400" lvl="1" indent="-323850" algn="l" rtl="0">
              <a:lnSpc>
                <a:spcPct val="115000"/>
              </a:lnSpc>
              <a:spcBef>
                <a:spcPts val="2100"/>
              </a:spcBef>
              <a:spcAft>
                <a:spcPts val="0"/>
              </a:spcAft>
              <a:buSzPts val="1500"/>
              <a:buChar char="○"/>
              <a:defRPr/>
            </a:lvl2pPr>
            <a:lvl3pPr marL="1371600" lvl="2" indent="-323850" algn="l" rtl="0">
              <a:lnSpc>
                <a:spcPct val="115000"/>
              </a:lnSpc>
              <a:spcBef>
                <a:spcPts val="2100"/>
              </a:spcBef>
              <a:spcAft>
                <a:spcPts val="0"/>
              </a:spcAft>
              <a:buSzPts val="1500"/>
              <a:buChar char="■"/>
              <a:defRPr/>
            </a:lvl3pPr>
            <a:lvl4pPr marL="1828800" lvl="3" indent="-323850" algn="l" rtl="0">
              <a:lnSpc>
                <a:spcPct val="115000"/>
              </a:lnSpc>
              <a:spcBef>
                <a:spcPts val="2100"/>
              </a:spcBef>
              <a:spcAft>
                <a:spcPts val="0"/>
              </a:spcAft>
              <a:buSzPts val="1500"/>
              <a:buChar char="●"/>
              <a:defRPr/>
            </a:lvl4pPr>
            <a:lvl5pPr marL="2286000" lvl="4" indent="-323850" algn="l" rtl="0">
              <a:lnSpc>
                <a:spcPct val="115000"/>
              </a:lnSpc>
              <a:spcBef>
                <a:spcPts val="2100"/>
              </a:spcBef>
              <a:spcAft>
                <a:spcPts val="0"/>
              </a:spcAft>
              <a:buSzPts val="1500"/>
              <a:buChar char="○"/>
              <a:defRPr/>
            </a:lvl5pPr>
            <a:lvl6pPr marL="2743200" lvl="5" indent="-323850" algn="l" rtl="0">
              <a:lnSpc>
                <a:spcPct val="115000"/>
              </a:lnSpc>
              <a:spcBef>
                <a:spcPts val="2100"/>
              </a:spcBef>
              <a:spcAft>
                <a:spcPts val="0"/>
              </a:spcAft>
              <a:buSzPts val="1500"/>
              <a:buChar char="■"/>
              <a:defRPr/>
            </a:lvl6pPr>
            <a:lvl7pPr marL="3200400" lvl="6" indent="-323850" algn="l" rtl="0">
              <a:lnSpc>
                <a:spcPct val="115000"/>
              </a:lnSpc>
              <a:spcBef>
                <a:spcPts val="2100"/>
              </a:spcBef>
              <a:spcAft>
                <a:spcPts val="0"/>
              </a:spcAft>
              <a:buSzPts val="1500"/>
              <a:buChar char="●"/>
              <a:defRPr/>
            </a:lvl7pPr>
            <a:lvl8pPr marL="3657600" lvl="7" indent="-323850" algn="l" rtl="0">
              <a:lnSpc>
                <a:spcPct val="115000"/>
              </a:lnSpc>
              <a:spcBef>
                <a:spcPts val="2100"/>
              </a:spcBef>
              <a:spcAft>
                <a:spcPts val="0"/>
              </a:spcAft>
              <a:buSzPts val="1500"/>
              <a:buChar char="○"/>
              <a:defRPr/>
            </a:lvl8pPr>
            <a:lvl9pPr marL="4114800" lvl="8" indent="-323850" algn="l" rtl="0">
              <a:lnSpc>
                <a:spcPct val="115000"/>
              </a:lnSpc>
              <a:spcBef>
                <a:spcPts val="2100"/>
              </a:spcBef>
              <a:spcAft>
                <a:spcPts val="2100"/>
              </a:spcAft>
              <a:buSzPts val="1500"/>
              <a:buChar char="■"/>
              <a:defRPr/>
            </a:lvl9pPr>
          </a:lstStyle>
          <a:p>
            <a:endParaRPr/>
          </a:p>
        </p:txBody>
      </p:sp>
      <p:sp>
        <p:nvSpPr>
          <p:cNvPr id="156" name="Google Shape;156;p22"/>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7"/>
        <p:cNvGrpSpPr/>
        <p:nvPr/>
      </p:nvGrpSpPr>
      <p:grpSpPr>
        <a:xfrm>
          <a:off x="0" y="0"/>
          <a:ext cx="0" cy="0"/>
          <a:chOff x="0" y="0"/>
          <a:chExt cx="0" cy="0"/>
        </a:xfrm>
      </p:grpSpPr>
      <p:sp>
        <p:nvSpPr>
          <p:cNvPr id="158" name="Google Shape;158;p23"/>
          <p:cNvSpPr txBox="1">
            <a:spLocks noGrp="1"/>
          </p:cNvSpPr>
          <p:nvPr>
            <p:ph type="body" idx="1"/>
          </p:nvPr>
        </p:nvSpPr>
        <p:spPr>
          <a:xfrm>
            <a:off x="966600" y="5830068"/>
            <a:ext cx="10263300" cy="614100"/>
          </a:xfrm>
          <a:prstGeom prst="rect">
            <a:avLst/>
          </a:prstGeom>
          <a:noFill/>
          <a:ln>
            <a:noFill/>
          </a:ln>
        </p:spPr>
        <p:txBody>
          <a:bodyPr spcFirstLastPara="1" wrap="square" lIns="121900" tIns="121900" rIns="121900" bIns="121900" anchor="ctr" anchorCtr="0">
            <a:noAutofit/>
          </a:bodyPr>
          <a:lstStyle>
            <a:lvl1pPr marL="457200" lvl="0" indent="-228600" algn="l" rtl="0">
              <a:lnSpc>
                <a:spcPct val="100000"/>
              </a:lnSpc>
              <a:spcBef>
                <a:spcPts val="0"/>
              </a:spcBef>
              <a:spcAft>
                <a:spcPts val="0"/>
              </a:spcAft>
              <a:buSzPts val="1700"/>
              <a:buNone/>
              <a:defRPr/>
            </a:lvl1pPr>
          </a:lstStyle>
          <a:p>
            <a:endParaRPr/>
          </a:p>
        </p:txBody>
      </p:sp>
      <p:sp>
        <p:nvSpPr>
          <p:cNvPr id="159" name="Google Shape;159;p23"/>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60"/>
        <p:cNvGrpSpPr/>
        <p:nvPr/>
      </p:nvGrpSpPr>
      <p:grpSpPr>
        <a:xfrm>
          <a:off x="0" y="0"/>
          <a:ext cx="0" cy="0"/>
          <a:chOff x="0" y="0"/>
          <a:chExt cx="0" cy="0"/>
        </a:xfrm>
      </p:grpSpPr>
      <p:grpSp>
        <p:nvGrpSpPr>
          <p:cNvPr id="161" name="Google Shape;161;p24"/>
          <p:cNvGrpSpPr/>
          <p:nvPr/>
        </p:nvGrpSpPr>
        <p:grpSpPr>
          <a:xfrm>
            <a:off x="1107035" y="5558971"/>
            <a:ext cx="994316" cy="61102"/>
            <a:chOff x="4580561" y="2589004"/>
            <a:chExt cx="1064464" cy="25200"/>
          </a:xfrm>
        </p:grpSpPr>
        <p:sp>
          <p:nvSpPr>
            <p:cNvPr id="162" name="Google Shape;162;p24"/>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24"/>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4" name="Google Shape;164;p24"/>
          <p:cNvSpPr txBox="1">
            <a:spLocks noGrp="1"/>
          </p:cNvSpPr>
          <p:nvPr>
            <p:ph type="title" hasCustomPrompt="1"/>
          </p:nvPr>
        </p:nvSpPr>
        <p:spPr>
          <a:xfrm>
            <a:off x="972600" y="978600"/>
            <a:ext cx="10251300" cy="16596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lt1"/>
              </a:buClr>
              <a:buSzPts val="10700"/>
              <a:buNone/>
              <a:defRPr sz="10700">
                <a:solidFill>
                  <a:schemeClr val="lt1"/>
                </a:solidFill>
              </a:defRPr>
            </a:lvl1pPr>
            <a:lvl2pPr lvl="1" algn="l" rtl="0">
              <a:lnSpc>
                <a:spcPct val="100000"/>
              </a:lnSpc>
              <a:spcBef>
                <a:spcPts val="0"/>
              </a:spcBef>
              <a:spcAft>
                <a:spcPts val="0"/>
              </a:spcAft>
              <a:buClr>
                <a:schemeClr val="lt1"/>
              </a:buClr>
              <a:buSzPts val="10700"/>
              <a:buNone/>
              <a:defRPr sz="10700">
                <a:solidFill>
                  <a:schemeClr val="lt1"/>
                </a:solidFill>
              </a:defRPr>
            </a:lvl2pPr>
            <a:lvl3pPr lvl="2" algn="l" rtl="0">
              <a:lnSpc>
                <a:spcPct val="100000"/>
              </a:lnSpc>
              <a:spcBef>
                <a:spcPts val="0"/>
              </a:spcBef>
              <a:spcAft>
                <a:spcPts val="0"/>
              </a:spcAft>
              <a:buClr>
                <a:schemeClr val="lt1"/>
              </a:buClr>
              <a:buSzPts val="10700"/>
              <a:buNone/>
              <a:defRPr sz="10700">
                <a:solidFill>
                  <a:schemeClr val="lt1"/>
                </a:solidFill>
              </a:defRPr>
            </a:lvl3pPr>
            <a:lvl4pPr lvl="3" algn="l" rtl="0">
              <a:lnSpc>
                <a:spcPct val="100000"/>
              </a:lnSpc>
              <a:spcBef>
                <a:spcPts val="0"/>
              </a:spcBef>
              <a:spcAft>
                <a:spcPts val="0"/>
              </a:spcAft>
              <a:buClr>
                <a:schemeClr val="lt1"/>
              </a:buClr>
              <a:buSzPts val="10700"/>
              <a:buNone/>
              <a:defRPr sz="10700">
                <a:solidFill>
                  <a:schemeClr val="lt1"/>
                </a:solidFill>
              </a:defRPr>
            </a:lvl4pPr>
            <a:lvl5pPr lvl="4" algn="l" rtl="0">
              <a:lnSpc>
                <a:spcPct val="100000"/>
              </a:lnSpc>
              <a:spcBef>
                <a:spcPts val="0"/>
              </a:spcBef>
              <a:spcAft>
                <a:spcPts val="0"/>
              </a:spcAft>
              <a:buClr>
                <a:schemeClr val="lt1"/>
              </a:buClr>
              <a:buSzPts val="10700"/>
              <a:buNone/>
              <a:defRPr sz="10700">
                <a:solidFill>
                  <a:schemeClr val="lt1"/>
                </a:solidFill>
              </a:defRPr>
            </a:lvl5pPr>
            <a:lvl6pPr lvl="5" algn="l" rtl="0">
              <a:lnSpc>
                <a:spcPct val="100000"/>
              </a:lnSpc>
              <a:spcBef>
                <a:spcPts val="0"/>
              </a:spcBef>
              <a:spcAft>
                <a:spcPts val="0"/>
              </a:spcAft>
              <a:buClr>
                <a:schemeClr val="lt1"/>
              </a:buClr>
              <a:buSzPts val="10700"/>
              <a:buNone/>
              <a:defRPr sz="10700">
                <a:solidFill>
                  <a:schemeClr val="lt1"/>
                </a:solidFill>
              </a:defRPr>
            </a:lvl6pPr>
            <a:lvl7pPr lvl="6" algn="l" rtl="0">
              <a:lnSpc>
                <a:spcPct val="100000"/>
              </a:lnSpc>
              <a:spcBef>
                <a:spcPts val="0"/>
              </a:spcBef>
              <a:spcAft>
                <a:spcPts val="0"/>
              </a:spcAft>
              <a:buClr>
                <a:schemeClr val="lt1"/>
              </a:buClr>
              <a:buSzPts val="10700"/>
              <a:buNone/>
              <a:defRPr sz="10700">
                <a:solidFill>
                  <a:schemeClr val="lt1"/>
                </a:solidFill>
              </a:defRPr>
            </a:lvl7pPr>
            <a:lvl8pPr lvl="7" algn="l" rtl="0">
              <a:lnSpc>
                <a:spcPct val="100000"/>
              </a:lnSpc>
              <a:spcBef>
                <a:spcPts val="0"/>
              </a:spcBef>
              <a:spcAft>
                <a:spcPts val="0"/>
              </a:spcAft>
              <a:buClr>
                <a:schemeClr val="lt1"/>
              </a:buClr>
              <a:buSzPts val="10700"/>
              <a:buNone/>
              <a:defRPr sz="10700">
                <a:solidFill>
                  <a:schemeClr val="lt1"/>
                </a:solidFill>
              </a:defRPr>
            </a:lvl8pPr>
            <a:lvl9pPr lvl="8" algn="l" rtl="0">
              <a:lnSpc>
                <a:spcPct val="100000"/>
              </a:lnSpc>
              <a:spcBef>
                <a:spcPts val="0"/>
              </a:spcBef>
              <a:spcAft>
                <a:spcPts val="0"/>
              </a:spcAft>
              <a:buClr>
                <a:schemeClr val="lt1"/>
              </a:buClr>
              <a:buSzPts val="10700"/>
              <a:buNone/>
              <a:defRPr sz="10700">
                <a:solidFill>
                  <a:schemeClr val="lt1"/>
                </a:solidFill>
              </a:defRPr>
            </a:lvl9pPr>
          </a:lstStyle>
          <a:p>
            <a:r>
              <a:t>xx%</a:t>
            </a:r>
          </a:p>
        </p:txBody>
      </p:sp>
      <p:sp>
        <p:nvSpPr>
          <p:cNvPr id="165" name="Google Shape;165;p24"/>
          <p:cNvSpPr txBox="1">
            <a:spLocks noGrp="1"/>
          </p:cNvSpPr>
          <p:nvPr>
            <p:ph type="body" idx="1"/>
          </p:nvPr>
        </p:nvSpPr>
        <p:spPr>
          <a:xfrm>
            <a:off x="972600" y="3030517"/>
            <a:ext cx="10251300" cy="21072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Clr>
                <a:schemeClr val="lt1"/>
              </a:buClr>
              <a:buSzPts val="1700"/>
              <a:buChar char="●"/>
              <a:defRPr>
                <a:solidFill>
                  <a:schemeClr val="lt1"/>
                </a:solidFill>
              </a:defRPr>
            </a:lvl1pPr>
            <a:lvl2pPr marL="914400" lvl="1" indent="-323850" algn="l" rtl="0">
              <a:lnSpc>
                <a:spcPct val="115000"/>
              </a:lnSpc>
              <a:spcBef>
                <a:spcPts val="2100"/>
              </a:spcBef>
              <a:spcAft>
                <a:spcPts val="0"/>
              </a:spcAft>
              <a:buClr>
                <a:schemeClr val="lt1"/>
              </a:buClr>
              <a:buSzPts val="1500"/>
              <a:buChar char="○"/>
              <a:defRPr>
                <a:solidFill>
                  <a:schemeClr val="lt1"/>
                </a:solidFill>
              </a:defRPr>
            </a:lvl2pPr>
            <a:lvl3pPr marL="1371600" lvl="2" indent="-323850" algn="l" rtl="0">
              <a:lnSpc>
                <a:spcPct val="115000"/>
              </a:lnSpc>
              <a:spcBef>
                <a:spcPts val="2100"/>
              </a:spcBef>
              <a:spcAft>
                <a:spcPts val="0"/>
              </a:spcAft>
              <a:buClr>
                <a:schemeClr val="lt1"/>
              </a:buClr>
              <a:buSzPts val="1500"/>
              <a:buChar char="■"/>
              <a:defRPr>
                <a:solidFill>
                  <a:schemeClr val="lt1"/>
                </a:solidFill>
              </a:defRPr>
            </a:lvl3pPr>
            <a:lvl4pPr marL="1828800" lvl="3" indent="-323850" algn="l" rtl="0">
              <a:lnSpc>
                <a:spcPct val="115000"/>
              </a:lnSpc>
              <a:spcBef>
                <a:spcPts val="2100"/>
              </a:spcBef>
              <a:spcAft>
                <a:spcPts val="0"/>
              </a:spcAft>
              <a:buClr>
                <a:schemeClr val="lt1"/>
              </a:buClr>
              <a:buSzPts val="1500"/>
              <a:buChar char="●"/>
              <a:defRPr>
                <a:solidFill>
                  <a:schemeClr val="lt1"/>
                </a:solidFill>
              </a:defRPr>
            </a:lvl4pPr>
            <a:lvl5pPr marL="2286000" lvl="4" indent="-323850" algn="l" rtl="0">
              <a:lnSpc>
                <a:spcPct val="115000"/>
              </a:lnSpc>
              <a:spcBef>
                <a:spcPts val="2100"/>
              </a:spcBef>
              <a:spcAft>
                <a:spcPts val="0"/>
              </a:spcAft>
              <a:buClr>
                <a:schemeClr val="lt1"/>
              </a:buClr>
              <a:buSzPts val="1500"/>
              <a:buChar char="○"/>
              <a:defRPr>
                <a:solidFill>
                  <a:schemeClr val="lt1"/>
                </a:solidFill>
              </a:defRPr>
            </a:lvl5pPr>
            <a:lvl6pPr marL="2743200" lvl="5" indent="-323850" algn="l" rtl="0">
              <a:lnSpc>
                <a:spcPct val="115000"/>
              </a:lnSpc>
              <a:spcBef>
                <a:spcPts val="2100"/>
              </a:spcBef>
              <a:spcAft>
                <a:spcPts val="0"/>
              </a:spcAft>
              <a:buClr>
                <a:schemeClr val="lt1"/>
              </a:buClr>
              <a:buSzPts val="1500"/>
              <a:buChar char="■"/>
              <a:defRPr>
                <a:solidFill>
                  <a:schemeClr val="lt1"/>
                </a:solidFill>
              </a:defRPr>
            </a:lvl6pPr>
            <a:lvl7pPr marL="3200400" lvl="6" indent="-323850" algn="l" rtl="0">
              <a:lnSpc>
                <a:spcPct val="115000"/>
              </a:lnSpc>
              <a:spcBef>
                <a:spcPts val="2100"/>
              </a:spcBef>
              <a:spcAft>
                <a:spcPts val="0"/>
              </a:spcAft>
              <a:buClr>
                <a:schemeClr val="lt1"/>
              </a:buClr>
              <a:buSzPts val="1500"/>
              <a:buChar char="●"/>
              <a:defRPr>
                <a:solidFill>
                  <a:schemeClr val="lt1"/>
                </a:solidFill>
              </a:defRPr>
            </a:lvl7pPr>
            <a:lvl8pPr marL="3657600" lvl="7" indent="-323850" algn="l" rtl="0">
              <a:lnSpc>
                <a:spcPct val="115000"/>
              </a:lnSpc>
              <a:spcBef>
                <a:spcPts val="2100"/>
              </a:spcBef>
              <a:spcAft>
                <a:spcPts val="0"/>
              </a:spcAft>
              <a:buClr>
                <a:schemeClr val="lt1"/>
              </a:buClr>
              <a:buSzPts val="1500"/>
              <a:buChar char="○"/>
              <a:defRPr>
                <a:solidFill>
                  <a:schemeClr val="lt1"/>
                </a:solidFill>
              </a:defRPr>
            </a:lvl8pPr>
            <a:lvl9pPr marL="4114800" lvl="8" indent="-323850" algn="l" rtl="0">
              <a:lnSpc>
                <a:spcPct val="115000"/>
              </a:lnSpc>
              <a:spcBef>
                <a:spcPts val="2100"/>
              </a:spcBef>
              <a:spcAft>
                <a:spcPts val="2100"/>
              </a:spcAft>
              <a:buClr>
                <a:schemeClr val="lt1"/>
              </a:buClr>
              <a:buSzPts val="1500"/>
              <a:buChar char="■"/>
              <a:defRPr>
                <a:solidFill>
                  <a:schemeClr val="lt1"/>
                </a:solidFill>
              </a:defRPr>
            </a:lvl9pPr>
          </a:lstStyle>
          <a:p>
            <a:endParaRPr/>
          </a:p>
        </p:txBody>
      </p:sp>
      <p:sp>
        <p:nvSpPr>
          <p:cNvPr id="166" name="Google Shape;166;p24"/>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7"/>
        <p:cNvGrpSpPr/>
        <p:nvPr/>
      </p:nvGrpSpPr>
      <p:grpSpPr>
        <a:xfrm>
          <a:off x="0" y="0"/>
          <a:ext cx="0" cy="0"/>
          <a:chOff x="0" y="0"/>
          <a:chExt cx="0" cy="0"/>
        </a:xfrm>
      </p:grpSpPr>
      <p:sp>
        <p:nvSpPr>
          <p:cNvPr id="168" name="Google Shape;168;p25"/>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9"/>
        <p:cNvGrpSpPr/>
        <p:nvPr/>
      </p:nvGrpSpPr>
      <p:grpSpPr>
        <a:xfrm>
          <a:off x="0" y="0"/>
          <a:ext cx="0" cy="0"/>
          <a:chOff x="0" y="0"/>
          <a:chExt cx="0" cy="0"/>
        </a:xfrm>
      </p:grpSpPr>
      <p:sp>
        <p:nvSpPr>
          <p:cNvPr id="170" name="Google Shape;170;p26"/>
          <p:cNvSpPr txBox="1">
            <a:spLocks noGrp="1"/>
          </p:cNvSpPr>
          <p:nvPr>
            <p:ph type="title"/>
          </p:nvPr>
        </p:nvSpPr>
        <p:spPr>
          <a:xfrm>
            <a:off x="913795" y="609600"/>
            <a:ext cx="10353900" cy="9705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lvl1pPr lvl="0" algn="ctr" rtl="0">
              <a:lnSpc>
                <a:spcPct val="100000"/>
              </a:lnSpc>
              <a:spcBef>
                <a:spcPts val="0"/>
              </a:spcBef>
              <a:spcAft>
                <a:spcPts val="0"/>
              </a:spcAft>
              <a:buClr>
                <a:schemeClr val="lt2"/>
              </a:buClr>
              <a:buSzPts val="1800"/>
              <a:buNone/>
              <a:defRPr/>
            </a:lvl1pPr>
            <a:lvl2pPr lvl="1" algn="l" rtl="0">
              <a:lnSpc>
                <a:spcPct val="100000"/>
              </a:lnSpc>
              <a:spcBef>
                <a:spcPts val="0"/>
              </a:spcBef>
              <a:spcAft>
                <a:spcPts val="0"/>
              </a:spcAft>
              <a:buSzPts val="3700"/>
              <a:buNone/>
              <a:defRPr/>
            </a:lvl2pPr>
            <a:lvl3pPr lvl="2" algn="l" rtl="0">
              <a:lnSpc>
                <a:spcPct val="100000"/>
              </a:lnSpc>
              <a:spcBef>
                <a:spcPts val="0"/>
              </a:spcBef>
              <a:spcAft>
                <a:spcPts val="0"/>
              </a:spcAft>
              <a:buSzPts val="3700"/>
              <a:buNone/>
              <a:defRPr/>
            </a:lvl3pPr>
            <a:lvl4pPr lvl="3" algn="l" rtl="0">
              <a:lnSpc>
                <a:spcPct val="100000"/>
              </a:lnSpc>
              <a:spcBef>
                <a:spcPts val="0"/>
              </a:spcBef>
              <a:spcAft>
                <a:spcPts val="0"/>
              </a:spcAft>
              <a:buSzPts val="3700"/>
              <a:buNone/>
              <a:defRPr/>
            </a:lvl4pPr>
            <a:lvl5pPr lvl="4" algn="l" rtl="0">
              <a:lnSpc>
                <a:spcPct val="100000"/>
              </a:lnSpc>
              <a:spcBef>
                <a:spcPts val="0"/>
              </a:spcBef>
              <a:spcAft>
                <a:spcPts val="0"/>
              </a:spcAft>
              <a:buSzPts val="3700"/>
              <a:buNone/>
              <a:defRPr/>
            </a:lvl5pPr>
            <a:lvl6pPr lvl="5" algn="l" rtl="0">
              <a:lnSpc>
                <a:spcPct val="100000"/>
              </a:lnSpc>
              <a:spcBef>
                <a:spcPts val="0"/>
              </a:spcBef>
              <a:spcAft>
                <a:spcPts val="0"/>
              </a:spcAft>
              <a:buSzPts val="3700"/>
              <a:buNone/>
              <a:defRPr/>
            </a:lvl6pPr>
            <a:lvl7pPr lvl="6" algn="l" rtl="0">
              <a:lnSpc>
                <a:spcPct val="100000"/>
              </a:lnSpc>
              <a:spcBef>
                <a:spcPts val="0"/>
              </a:spcBef>
              <a:spcAft>
                <a:spcPts val="0"/>
              </a:spcAft>
              <a:buSzPts val="3700"/>
              <a:buNone/>
              <a:defRPr/>
            </a:lvl7pPr>
            <a:lvl8pPr lvl="7" algn="l" rtl="0">
              <a:lnSpc>
                <a:spcPct val="100000"/>
              </a:lnSpc>
              <a:spcBef>
                <a:spcPts val="0"/>
              </a:spcBef>
              <a:spcAft>
                <a:spcPts val="0"/>
              </a:spcAft>
              <a:buSzPts val="3700"/>
              <a:buNone/>
              <a:defRPr/>
            </a:lvl8pPr>
            <a:lvl9pPr lvl="8" algn="l" rtl="0">
              <a:lnSpc>
                <a:spcPct val="100000"/>
              </a:lnSpc>
              <a:spcBef>
                <a:spcPts val="0"/>
              </a:spcBef>
              <a:spcAft>
                <a:spcPts val="0"/>
              </a:spcAft>
              <a:buSzPts val="3700"/>
              <a:buNone/>
              <a:defRPr/>
            </a:lvl9pPr>
          </a:lstStyle>
          <a:p>
            <a:endParaRPr/>
          </a:p>
        </p:txBody>
      </p:sp>
      <p:sp>
        <p:nvSpPr>
          <p:cNvPr id="171" name="Google Shape;171;p26"/>
          <p:cNvSpPr txBox="1">
            <a:spLocks noGrp="1"/>
          </p:cNvSpPr>
          <p:nvPr>
            <p:ph type="body" idx="1"/>
          </p:nvPr>
        </p:nvSpPr>
        <p:spPr>
          <a:xfrm>
            <a:off x="913795" y="1732449"/>
            <a:ext cx="10353900" cy="4058700"/>
          </a:xfrm>
          <a:prstGeom prst="rect">
            <a:avLst/>
          </a:prstGeom>
          <a:noFill/>
          <a:ln>
            <a:noFill/>
          </a:ln>
          <a:effectLst>
            <a:outerShdw blurRad="25400">
              <a:srgbClr val="000000">
                <a:alpha val="45490"/>
              </a:srgbClr>
            </a:outerShdw>
          </a:effectLst>
        </p:spPr>
        <p:txBody>
          <a:bodyPr spcFirstLastPara="1" wrap="square" lIns="91425" tIns="45700" rIns="91425" bIns="45700" anchor="t" anchorCtr="0">
            <a:noAutofit/>
          </a:bodyPr>
          <a:lstStyle>
            <a:lvl1pPr marL="457200" lvl="0" indent="-308610" algn="l" rtl="0">
              <a:lnSpc>
                <a:spcPct val="115000"/>
              </a:lnSpc>
              <a:spcBef>
                <a:spcPts val="360"/>
              </a:spcBef>
              <a:spcAft>
                <a:spcPts val="0"/>
              </a:spcAft>
              <a:buSzPts val="1260"/>
              <a:buChar char="●"/>
              <a:defRPr/>
            </a:lvl1pPr>
            <a:lvl2pPr marL="914400" lvl="1" indent="-308610" algn="l" rtl="0">
              <a:lnSpc>
                <a:spcPct val="115000"/>
              </a:lnSpc>
              <a:spcBef>
                <a:spcPts val="600"/>
              </a:spcBef>
              <a:spcAft>
                <a:spcPts val="0"/>
              </a:spcAft>
              <a:buSzPts val="1260"/>
              <a:buChar char="○"/>
              <a:defRPr/>
            </a:lvl2pPr>
            <a:lvl3pPr marL="1371600" lvl="2" indent="-308610" algn="l" rtl="0">
              <a:lnSpc>
                <a:spcPct val="115000"/>
              </a:lnSpc>
              <a:spcBef>
                <a:spcPts val="600"/>
              </a:spcBef>
              <a:spcAft>
                <a:spcPts val="0"/>
              </a:spcAft>
              <a:buSzPts val="1260"/>
              <a:buChar char="■"/>
              <a:defRPr/>
            </a:lvl3pPr>
            <a:lvl4pPr marL="1828800" lvl="3" indent="-308610" algn="l" rtl="0">
              <a:lnSpc>
                <a:spcPct val="115000"/>
              </a:lnSpc>
              <a:spcBef>
                <a:spcPts val="600"/>
              </a:spcBef>
              <a:spcAft>
                <a:spcPts val="0"/>
              </a:spcAft>
              <a:buSzPts val="1260"/>
              <a:buChar char="●"/>
              <a:defRPr/>
            </a:lvl4pPr>
            <a:lvl5pPr marL="2286000" lvl="4" indent="-308610" algn="l" rtl="0">
              <a:lnSpc>
                <a:spcPct val="115000"/>
              </a:lnSpc>
              <a:spcBef>
                <a:spcPts val="600"/>
              </a:spcBef>
              <a:spcAft>
                <a:spcPts val="0"/>
              </a:spcAft>
              <a:buSzPts val="1260"/>
              <a:buChar char="○"/>
              <a:defRPr/>
            </a:lvl5pPr>
            <a:lvl6pPr marL="2743200" lvl="5" indent="-308610" algn="l" rtl="0">
              <a:lnSpc>
                <a:spcPct val="115000"/>
              </a:lnSpc>
              <a:spcBef>
                <a:spcPts val="600"/>
              </a:spcBef>
              <a:spcAft>
                <a:spcPts val="0"/>
              </a:spcAft>
              <a:buSzPts val="1260"/>
              <a:buChar char="■"/>
              <a:defRPr/>
            </a:lvl6pPr>
            <a:lvl7pPr marL="3200400" lvl="6" indent="-308610" algn="l" rtl="0">
              <a:lnSpc>
                <a:spcPct val="115000"/>
              </a:lnSpc>
              <a:spcBef>
                <a:spcPts val="600"/>
              </a:spcBef>
              <a:spcAft>
                <a:spcPts val="0"/>
              </a:spcAft>
              <a:buSzPts val="1260"/>
              <a:buChar char="●"/>
              <a:defRPr/>
            </a:lvl7pPr>
            <a:lvl8pPr marL="3657600" lvl="7" indent="-308609" algn="l" rtl="0">
              <a:lnSpc>
                <a:spcPct val="115000"/>
              </a:lnSpc>
              <a:spcBef>
                <a:spcPts val="600"/>
              </a:spcBef>
              <a:spcAft>
                <a:spcPts val="0"/>
              </a:spcAft>
              <a:buSzPts val="1260"/>
              <a:buChar char="○"/>
              <a:defRPr/>
            </a:lvl8pPr>
            <a:lvl9pPr marL="4114800" lvl="8" indent="-308609" algn="l" rtl="0">
              <a:lnSpc>
                <a:spcPct val="115000"/>
              </a:lnSpc>
              <a:spcBef>
                <a:spcPts val="600"/>
              </a:spcBef>
              <a:spcAft>
                <a:spcPts val="600"/>
              </a:spcAft>
              <a:buSzPts val="1260"/>
              <a:buChar char="■"/>
              <a:defRPr/>
            </a:lvl9pPr>
          </a:lstStyle>
          <a:p>
            <a:endParaRPr/>
          </a:p>
        </p:txBody>
      </p:sp>
      <p:sp>
        <p:nvSpPr>
          <p:cNvPr id="172" name="Google Shape;172;p26"/>
          <p:cNvSpPr txBox="1">
            <a:spLocks noGrp="1"/>
          </p:cNvSpPr>
          <p:nvPr>
            <p:ph type="dt" idx="10"/>
          </p:nvPr>
        </p:nvSpPr>
        <p:spPr>
          <a:xfrm>
            <a:off x="7678736" y="5883275"/>
            <a:ext cx="2743200" cy="3651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3" name="Google Shape;173;p26"/>
          <p:cNvSpPr txBox="1">
            <a:spLocks noGrp="1"/>
          </p:cNvSpPr>
          <p:nvPr>
            <p:ph type="ftr" idx="11"/>
          </p:nvPr>
        </p:nvSpPr>
        <p:spPr>
          <a:xfrm>
            <a:off x="913795" y="5883275"/>
            <a:ext cx="66729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4" name="Google Shape;174;p26"/>
          <p:cNvSpPr txBox="1">
            <a:spLocks noGrp="1"/>
          </p:cNvSpPr>
          <p:nvPr>
            <p:ph type="sldNum" idx="12"/>
          </p:nvPr>
        </p:nvSpPr>
        <p:spPr>
          <a:xfrm>
            <a:off x="10514011" y="5883275"/>
            <a:ext cx="75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9" name="Google Shape;29;p4"/>
          <p:cNvGrpSpPr/>
          <p:nvPr/>
        </p:nvGrpSpPr>
        <p:grpSpPr>
          <a:xfrm>
            <a:off x="1107036" y="1588427"/>
            <a:ext cx="994316" cy="61102"/>
            <a:chOff x="4580561" y="2589004"/>
            <a:chExt cx="1064464" cy="25200"/>
          </a:xfrm>
        </p:grpSpPr>
        <p:sp>
          <p:nvSpPr>
            <p:cNvPr id="30" name="Google Shape;30;p4"/>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4"/>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2" name="Google Shape;32;p4"/>
          <p:cNvSpPr txBox="1">
            <a:spLocks noGrp="1"/>
          </p:cNvSpPr>
          <p:nvPr>
            <p:ph type="title"/>
          </p:nvPr>
        </p:nvSpPr>
        <p:spPr>
          <a:xfrm>
            <a:off x="972600" y="1758200"/>
            <a:ext cx="102516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33" name="Google Shape;33;p4"/>
          <p:cNvSpPr txBox="1">
            <a:spLocks noGrp="1"/>
          </p:cNvSpPr>
          <p:nvPr>
            <p:ph type="body" idx="1"/>
          </p:nvPr>
        </p:nvSpPr>
        <p:spPr>
          <a:xfrm>
            <a:off x="972600" y="2771833"/>
            <a:ext cx="102516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34" name="Google Shape;34;p4"/>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5"/>
        <p:cNvGrpSpPr/>
        <p:nvPr/>
      </p:nvGrpSpPr>
      <p:grpSpPr>
        <a:xfrm>
          <a:off x="0" y="0"/>
          <a:ext cx="0" cy="0"/>
          <a:chOff x="0" y="0"/>
          <a:chExt cx="0" cy="0"/>
        </a:xfrm>
      </p:grpSpPr>
      <p:sp>
        <p:nvSpPr>
          <p:cNvPr id="36" name="Google Shape;36;p5"/>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 name="Google Shape;37;p5"/>
          <p:cNvGrpSpPr/>
          <p:nvPr/>
        </p:nvGrpSpPr>
        <p:grpSpPr>
          <a:xfrm>
            <a:off x="1107036" y="1588427"/>
            <a:ext cx="994316" cy="61102"/>
            <a:chOff x="4580561" y="2589004"/>
            <a:chExt cx="1064464" cy="25200"/>
          </a:xfrm>
        </p:grpSpPr>
        <p:sp>
          <p:nvSpPr>
            <p:cNvPr id="38" name="Google Shape;38;p5"/>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p5"/>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0" name="Google Shape;40;p5"/>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41" name="Google Shape;41;p5"/>
          <p:cNvSpPr txBox="1">
            <a:spLocks noGrp="1"/>
          </p:cNvSpPr>
          <p:nvPr>
            <p:ph type="body" idx="1"/>
          </p:nvPr>
        </p:nvSpPr>
        <p:spPr>
          <a:xfrm>
            <a:off x="972434" y="2771833"/>
            <a:ext cx="50325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42" name="Google Shape;42;p5"/>
          <p:cNvSpPr txBox="1">
            <a:spLocks noGrp="1"/>
          </p:cNvSpPr>
          <p:nvPr>
            <p:ph type="body" idx="2"/>
          </p:nvPr>
        </p:nvSpPr>
        <p:spPr>
          <a:xfrm>
            <a:off x="6191471" y="2771833"/>
            <a:ext cx="50325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43" name="Google Shape;43;p5"/>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6"/>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46" name="Google Shape;46;p6"/>
          <p:cNvGrpSpPr/>
          <p:nvPr/>
        </p:nvGrpSpPr>
        <p:grpSpPr>
          <a:xfrm>
            <a:off x="1107036" y="1588427"/>
            <a:ext cx="994316" cy="61102"/>
            <a:chOff x="4580561" y="2589004"/>
            <a:chExt cx="1064464" cy="25200"/>
          </a:xfrm>
        </p:grpSpPr>
        <p:sp>
          <p:nvSpPr>
            <p:cNvPr id="47" name="Google Shape;47;p6"/>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 name="Google Shape;48;p6"/>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50" name="Google Shape;50;p6"/>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1"/>
        <p:cNvGrpSpPr/>
        <p:nvPr/>
      </p:nvGrpSpPr>
      <p:grpSpPr>
        <a:xfrm>
          <a:off x="0" y="0"/>
          <a:ext cx="0" cy="0"/>
          <a:chOff x="0" y="0"/>
          <a:chExt cx="0" cy="0"/>
        </a:xfrm>
      </p:grpSpPr>
      <p:sp>
        <p:nvSpPr>
          <p:cNvPr id="52" name="Google Shape;52;p7"/>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53" name="Google Shape;53;p7"/>
          <p:cNvGrpSpPr/>
          <p:nvPr/>
        </p:nvGrpSpPr>
        <p:grpSpPr>
          <a:xfrm>
            <a:off x="1107036" y="1588427"/>
            <a:ext cx="994316" cy="61102"/>
            <a:chOff x="4580561" y="2589004"/>
            <a:chExt cx="1064464" cy="25200"/>
          </a:xfrm>
        </p:grpSpPr>
        <p:sp>
          <p:nvSpPr>
            <p:cNvPr id="54" name="Google Shape;54;p7"/>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p7"/>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6" name="Google Shape;56;p7"/>
          <p:cNvSpPr txBox="1">
            <a:spLocks noGrp="1"/>
          </p:cNvSpPr>
          <p:nvPr>
            <p:ph type="title"/>
          </p:nvPr>
        </p:nvSpPr>
        <p:spPr>
          <a:xfrm>
            <a:off x="973333" y="1758200"/>
            <a:ext cx="4401300" cy="18420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57" name="Google Shape;57;p7"/>
          <p:cNvSpPr txBox="1">
            <a:spLocks noGrp="1"/>
          </p:cNvSpPr>
          <p:nvPr>
            <p:ph type="body" idx="1"/>
          </p:nvPr>
        </p:nvSpPr>
        <p:spPr>
          <a:xfrm>
            <a:off x="961633" y="3708967"/>
            <a:ext cx="4401300" cy="21300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8" name="Google Shape;58;p7"/>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9"/>
        <p:cNvGrpSpPr/>
        <p:nvPr/>
      </p:nvGrpSpPr>
      <p:grpSpPr>
        <a:xfrm>
          <a:off x="0" y="0"/>
          <a:ext cx="0" cy="0"/>
          <a:chOff x="0" y="0"/>
          <a:chExt cx="0" cy="0"/>
        </a:xfrm>
      </p:grpSpPr>
      <p:grpSp>
        <p:nvGrpSpPr>
          <p:cNvPr id="60" name="Google Shape;60;p8"/>
          <p:cNvGrpSpPr/>
          <p:nvPr/>
        </p:nvGrpSpPr>
        <p:grpSpPr>
          <a:xfrm>
            <a:off x="1107036" y="5558926"/>
            <a:ext cx="994316" cy="61102"/>
            <a:chOff x="4580561" y="2589004"/>
            <a:chExt cx="1064464" cy="25200"/>
          </a:xfrm>
        </p:grpSpPr>
        <p:sp>
          <p:nvSpPr>
            <p:cNvPr id="61" name="Google Shape;61;p8"/>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2" name="Google Shape;62;p8"/>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3" name="Google Shape;63;p8"/>
          <p:cNvSpPr txBox="1">
            <a:spLocks noGrp="1"/>
          </p:cNvSpPr>
          <p:nvPr>
            <p:ph type="title"/>
          </p:nvPr>
        </p:nvSpPr>
        <p:spPr>
          <a:xfrm>
            <a:off x="972600" y="1152400"/>
            <a:ext cx="9361500" cy="3980100"/>
          </a:xfrm>
          <a:prstGeom prst="rect">
            <a:avLst/>
          </a:prstGeom>
        </p:spPr>
        <p:txBody>
          <a:bodyPr spcFirstLastPara="1" wrap="square" lIns="121900" tIns="121900" rIns="121900" bIns="121900"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64" name="Google Shape;64;p8"/>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
        <p:cNvGrpSpPr/>
        <p:nvPr/>
      </p:nvGrpSpPr>
      <p:grpSpPr>
        <a:xfrm>
          <a:off x="0" y="0"/>
          <a:ext cx="0" cy="0"/>
          <a:chOff x="0" y="0"/>
          <a:chExt cx="0" cy="0"/>
        </a:xfrm>
      </p:grpSpPr>
      <p:sp>
        <p:nvSpPr>
          <p:cNvPr id="66" name="Google Shape;66;p9"/>
          <p:cNvSpPr/>
          <p:nvPr/>
        </p:nvSpPr>
        <p:spPr>
          <a:xfrm>
            <a:off x="0" y="0"/>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67" name="Google Shape;67;p9"/>
          <p:cNvGrpSpPr/>
          <p:nvPr/>
        </p:nvGrpSpPr>
        <p:grpSpPr>
          <a:xfrm>
            <a:off x="1107036" y="1588427"/>
            <a:ext cx="994316" cy="61102"/>
            <a:chOff x="4580561" y="2589004"/>
            <a:chExt cx="1064464" cy="25200"/>
          </a:xfrm>
        </p:grpSpPr>
        <p:sp>
          <p:nvSpPr>
            <p:cNvPr id="68" name="Google Shape;68;p9"/>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p9"/>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0" name="Google Shape;70;p9"/>
          <p:cNvSpPr txBox="1">
            <a:spLocks noGrp="1"/>
          </p:cNvSpPr>
          <p:nvPr>
            <p:ph type="title"/>
          </p:nvPr>
        </p:nvSpPr>
        <p:spPr>
          <a:xfrm>
            <a:off x="973333" y="1758200"/>
            <a:ext cx="4401300" cy="2249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71" name="Google Shape;71;p9"/>
          <p:cNvSpPr txBox="1">
            <a:spLocks noGrp="1"/>
          </p:cNvSpPr>
          <p:nvPr>
            <p:ph type="subTitle" idx="1"/>
          </p:nvPr>
        </p:nvSpPr>
        <p:spPr>
          <a:xfrm>
            <a:off x="966600" y="4215367"/>
            <a:ext cx="4401300" cy="10119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72" name="Google Shape;72;p9"/>
          <p:cNvSpPr txBox="1">
            <a:spLocks noGrp="1"/>
          </p:cNvSpPr>
          <p:nvPr>
            <p:ph type="body" idx="2"/>
          </p:nvPr>
        </p:nvSpPr>
        <p:spPr>
          <a:xfrm>
            <a:off x="6898967" y="1803500"/>
            <a:ext cx="4499100" cy="40341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73" name="Google Shape;73;p9"/>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4"/>
        <p:cNvGrpSpPr/>
        <p:nvPr/>
      </p:nvGrpSpPr>
      <p:grpSpPr>
        <a:xfrm>
          <a:off x="0" y="0"/>
          <a:ext cx="0" cy="0"/>
          <a:chOff x="0" y="0"/>
          <a:chExt cx="0" cy="0"/>
        </a:xfrm>
      </p:grpSpPr>
      <p:sp>
        <p:nvSpPr>
          <p:cNvPr id="75" name="Google Shape;75;p10"/>
          <p:cNvSpPr txBox="1">
            <a:spLocks noGrp="1"/>
          </p:cNvSpPr>
          <p:nvPr>
            <p:ph type="body" idx="1"/>
          </p:nvPr>
        </p:nvSpPr>
        <p:spPr>
          <a:xfrm>
            <a:off x="966600" y="5830068"/>
            <a:ext cx="10263300" cy="6141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1700"/>
              <a:buNone/>
              <a:defRPr/>
            </a:lvl1pPr>
          </a:lstStyle>
          <a:p>
            <a:endParaRPr/>
          </a:p>
        </p:txBody>
      </p:sp>
      <p:sp>
        <p:nvSpPr>
          <p:cNvPr id="76" name="Google Shape;76;p10"/>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SzPts val="3700"/>
              <a:buFont typeface="Raleway"/>
              <a:buNone/>
              <a:defRPr sz="3700" b="1">
                <a:latin typeface="Raleway"/>
                <a:ea typeface="Raleway"/>
                <a:cs typeface="Raleway"/>
                <a:sym typeface="Raleway"/>
              </a:defRPr>
            </a:lvl1pPr>
            <a:lvl2pPr lvl="1">
              <a:spcBef>
                <a:spcPts val="0"/>
              </a:spcBef>
              <a:spcAft>
                <a:spcPts val="0"/>
              </a:spcAft>
              <a:buSzPts val="3700"/>
              <a:buFont typeface="Raleway"/>
              <a:buNone/>
              <a:defRPr sz="3700" b="1">
                <a:latin typeface="Raleway"/>
                <a:ea typeface="Raleway"/>
                <a:cs typeface="Raleway"/>
                <a:sym typeface="Raleway"/>
              </a:defRPr>
            </a:lvl2pPr>
            <a:lvl3pPr lvl="2">
              <a:spcBef>
                <a:spcPts val="0"/>
              </a:spcBef>
              <a:spcAft>
                <a:spcPts val="0"/>
              </a:spcAft>
              <a:buSzPts val="3700"/>
              <a:buFont typeface="Raleway"/>
              <a:buNone/>
              <a:defRPr sz="3700" b="1">
                <a:latin typeface="Raleway"/>
                <a:ea typeface="Raleway"/>
                <a:cs typeface="Raleway"/>
                <a:sym typeface="Raleway"/>
              </a:defRPr>
            </a:lvl3pPr>
            <a:lvl4pPr lvl="3">
              <a:spcBef>
                <a:spcPts val="0"/>
              </a:spcBef>
              <a:spcAft>
                <a:spcPts val="0"/>
              </a:spcAft>
              <a:buSzPts val="3700"/>
              <a:buFont typeface="Raleway"/>
              <a:buNone/>
              <a:defRPr sz="3700" b="1">
                <a:latin typeface="Raleway"/>
                <a:ea typeface="Raleway"/>
                <a:cs typeface="Raleway"/>
                <a:sym typeface="Raleway"/>
              </a:defRPr>
            </a:lvl4pPr>
            <a:lvl5pPr lvl="4">
              <a:spcBef>
                <a:spcPts val="0"/>
              </a:spcBef>
              <a:spcAft>
                <a:spcPts val="0"/>
              </a:spcAft>
              <a:buSzPts val="3700"/>
              <a:buFont typeface="Raleway"/>
              <a:buNone/>
              <a:defRPr sz="3700" b="1">
                <a:latin typeface="Raleway"/>
                <a:ea typeface="Raleway"/>
                <a:cs typeface="Raleway"/>
                <a:sym typeface="Raleway"/>
              </a:defRPr>
            </a:lvl5pPr>
            <a:lvl6pPr lvl="5">
              <a:spcBef>
                <a:spcPts val="0"/>
              </a:spcBef>
              <a:spcAft>
                <a:spcPts val="0"/>
              </a:spcAft>
              <a:buSzPts val="3700"/>
              <a:buFont typeface="Raleway"/>
              <a:buNone/>
              <a:defRPr sz="3700" b="1">
                <a:latin typeface="Raleway"/>
                <a:ea typeface="Raleway"/>
                <a:cs typeface="Raleway"/>
                <a:sym typeface="Raleway"/>
              </a:defRPr>
            </a:lvl6pPr>
            <a:lvl7pPr lvl="6">
              <a:spcBef>
                <a:spcPts val="0"/>
              </a:spcBef>
              <a:spcAft>
                <a:spcPts val="0"/>
              </a:spcAft>
              <a:buSzPts val="3700"/>
              <a:buFont typeface="Raleway"/>
              <a:buNone/>
              <a:defRPr sz="3700" b="1">
                <a:latin typeface="Raleway"/>
                <a:ea typeface="Raleway"/>
                <a:cs typeface="Raleway"/>
                <a:sym typeface="Raleway"/>
              </a:defRPr>
            </a:lvl7pPr>
            <a:lvl8pPr lvl="7">
              <a:spcBef>
                <a:spcPts val="0"/>
              </a:spcBef>
              <a:spcAft>
                <a:spcPts val="0"/>
              </a:spcAft>
              <a:buSzPts val="3700"/>
              <a:buFont typeface="Raleway"/>
              <a:buNone/>
              <a:defRPr sz="3700" b="1">
                <a:latin typeface="Raleway"/>
                <a:ea typeface="Raleway"/>
                <a:cs typeface="Raleway"/>
                <a:sym typeface="Raleway"/>
              </a:defRPr>
            </a:lvl8pPr>
            <a:lvl9pPr lvl="8">
              <a:spcBef>
                <a:spcPts val="0"/>
              </a:spcBef>
              <a:spcAft>
                <a:spcPts val="0"/>
              </a:spcAft>
              <a:buSzPts val="3700"/>
              <a:buFont typeface="Raleway"/>
              <a:buNone/>
              <a:defRPr sz="3700" b="1">
                <a:latin typeface="Raleway"/>
                <a:ea typeface="Raleway"/>
                <a:cs typeface="Raleway"/>
                <a:sym typeface="Raleway"/>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3655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marL="914400" lvl="1"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marL="1371600" lvl="2"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marL="1828800" lvl="3"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marL="2286000" lvl="4"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marL="2743200" lvl="5"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marL="3200400" lvl="6"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marL="3657600" lvl="7"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marL="4114800" lvl="8" indent="-323850">
              <a:lnSpc>
                <a:spcPct val="115000"/>
              </a:lnSpc>
              <a:spcBef>
                <a:spcPts val="2100"/>
              </a:spcBef>
              <a:spcAft>
                <a:spcPts val="2100"/>
              </a:spcAft>
              <a:buClr>
                <a:schemeClr val="accent1"/>
              </a:buClr>
              <a:buSzPts val="1500"/>
              <a:buFont typeface="Lato"/>
              <a:buChar char="■"/>
              <a:defRPr sz="1500">
                <a:solidFill>
                  <a:schemeClr val="accen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marR="0" lvl="0"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9pPr>
          </a:lstStyle>
          <a:p>
            <a:endParaRPr/>
          </a:p>
        </p:txBody>
      </p:sp>
      <p:sp>
        <p:nvSpPr>
          <p:cNvPr id="94" name="Google Shape;94;p14"/>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marR="0" lvl="0" indent="-336550" algn="l" rtl="0">
              <a:lnSpc>
                <a:spcPct val="115000"/>
              </a:lnSpc>
              <a:spcBef>
                <a:spcPts val="0"/>
              </a:spcBef>
              <a:spcAft>
                <a:spcPts val="0"/>
              </a:spcAft>
              <a:buClr>
                <a:schemeClr val="accent1"/>
              </a:buClr>
              <a:buSzPts val="1700"/>
              <a:buFont typeface="Lato"/>
              <a:buChar char="●"/>
              <a:defRPr sz="1700" b="0" i="0" u="none" strike="noStrike" cap="none">
                <a:solidFill>
                  <a:schemeClr val="accent1"/>
                </a:solidFill>
                <a:latin typeface="Lato"/>
                <a:ea typeface="Lato"/>
                <a:cs typeface="Lato"/>
                <a:sym typeface="Lato"/>
              </a:defRPr>
            </a:lvl1pPr>
            <a:lvl2pPr marL="914400" marR="0" lvl="1"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2pPr>
            <a:lvl3pPr marL="1371600" marR="0" lvl="2"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3pPr>
            <a:lvl4pPr marL="1828800" marR="0" lvl="3"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4pPr>
            <a:lvl5pPr marL="2286000" marR="0" lvl="4"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5pPr>
            <a:lvl6pPr marL="2743200" marR="0" lvl="5"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6pPr>
            <a:lvl7pPr marL="3200400" marR="0" lvl="6"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7pPr>
            <a:lvl8pPr marL="3657600" marR="0" lvl="7"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8pPr>
            <a:lvl9pPr marL="4114800" marR="0" lvl="8" indent="-323850" algn="l" rtl="0">
              <a:lnSpc>
                <a:spcPct val="115000"/>
              </a:lnSpc>
              <a:spcBef>
                <a:spcPts val="2100"/>
              </a:spcBef>
              <a:spcAft>
                <a:spcPts val="2100"/>
              </a:spcAft>
              <a:buClr>
                <a:schemeClr val="accent1"/>
              </a:buClr>
              <a:buSzPts val="1500"/>
              <a:buFont typeface="Lato"/>
              <a:buChar char="■"/>
              <a:defRPr sz="1500" b="0" i="0" u="none" strike="noStrike" cap="none">
                <a:solidFill>
                  <a:schemeClr val="accent1"/>
                </a:solidFill>
                <a:latin typeface="Lato"/>
                <a:ea typeface="Lato"/>
                <a:cs typeface="Lato"/>
                <a:sym typeface="Lato"/>
              </a:defRPr>
            </a:lvl9pPr>
          </a:lstStyle>
          <a:p>
            <a:endParaRPr/>
          </a:p>
        </p:txBody>
      </p:sp>
      <p:sp>
        <p:nvSpPr>
          <p:cNvPr id="95" name="Google Shape;95;p14"/>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www.youtube.com/watch?v=2ajlfURobd8"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aws.amazon.com/rds/" TargetMode="External"/><Relationship Id="rId7"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hyperlink" Target="https://azure.microsoft.com/en-in/services/documentdb/" TargetMode="External"/><Relationship Id="rId5" Type="http://schemas.openxmlformats.org/officeDocument/2006/relationships/hyperlink" Target="https://cloud.google.com/sql/docs/" TargetMode="External"/><Relationship Id="rId4" Type="http://schemas.openxmlformats.org/officeDocument/2006/relationships/hyperlink" Target="https://azure.microsoft.com/en-in/services/sql-database/" TargetMode="External"/><Relationship Id="rId9" Type="http://schemas.openxmlformats.org/officeDocument/2006/relationships/image" Target="../media/image11.png"/></Relationships>
</file>

<file path=ppt/slides/_rels/slide14.xml.rels><?xml version="1.0" encoding="UTF-8" standalone="yes"?>
<Relationships xmlns="http://schemas.openxmlformats.org/package/2006/relationships"><Relationship Id="rId8" Type="http://schemas.openxmlformats.org/officeDocument/2006/relationships/hyperlink" Target="https://cloud.google.com/bigquery/" TargetMode="External"/><Relationship Id="rId3" Type="http://schemas.openxmlformats.org/officeDocument/2006/relationships/hyperlink" Target="https://cloud.google.com/storage/" TargetMode="External"/><Relationship Id="rId7" Type="http://schemas.openxmlformats.org/officeDocument/2006/relationships/hyperlink" Target="https://cloud.google.com/spanner/" TargetMode="External"/><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hyperlink" Target="https://cloud.google.com/sql/" TargetMode="External"/><Relationship Id="rId5" Type="http://schemas.openxmlformats.org/officeDocument/2006/relationships/hyperlink" Target="https://cloud.google.com/datastore/" TargetMode="External"/><Relationship Id="rId4" Type="http://schemas.openxmlformats.org/officeDocument/2006/relationships/hyperlink" Target="https://cloud.google.com/bigtable/" TargetMode="External"/><Relationship Id="rId9" Type="http://schemas.openxmlformats.org/officeDocument/2006/relationships/hyperlink" Target="https://cloud.google.com/drive-enterprise"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hyperlink" Target="https://datastudio.google.com/data?search=mysql" TargetMode="External"/><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hyperlink" Target="https://cloud.google.com/sql/docs/mysql/import-export/importing" TargetMode="External"/><Relationship Id="rId4" Type="http://schemas.openxmlformats.org/officeDocument/2006/relationships/hyperlink" Target="https://cloud.google.com/storage/docs/creating-bucket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hyperlink" Target="https://spark.apache.org/docs/2.2.1/api/python/pyspark.html" TargetMode="External"/><Relationship Id="rId3" Type="http://schemas.openxmlformats.org/officeDocument/2006/relationships/image" Target="../media/image1.png"/><Relationship Id="rId7" Type="http://schemas.openxmlformats.org/officeDocument/2006/relationships/hyperlink" Target="http://bubbles.databrewery.org/"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chrthomsen.github.io/pygrametl/" TargetMode="External"/><Relationship Id="rId5" Type="http://schemas.openxmlformats.org/officeDocument/2006/relationships/hyperlink" Target="https://pypi.org/project/Python-ETL/" TargetMode="External"/><Relationship Id="rId10" Type="http://schemas.openxmlformats.org/officeDocument/2006/relationships/hyperlink" Target="https://github.com/PyMySQL/PyMySQL" TargetMode="External"/><Relationship Id="rId4" Type="http://schemas.openxmlformats.org/officeDocument/2006/relationships/hyperlink" Target="https://www.bonobo-project.org/" TargetMode="External"/><Relationship Id="rId9" Type="http://schemas.openxmlformats.org/officeDocument/2006/relationships/hyperlink" Target="https://github.com/pawl/awesome-et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www.youtube.com/watch?v=iXFAajRCAbw"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hyperlink" Target="https://community.talend.com/t5/custom/page/page-id/Tutorials" TargetMode="Externa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ctrTitle"/>
          </p:nvPr>
        </p:nvSpPr>
        <p:spPr>
          <a:xfrm>
            <a:off x="970650" y="2504670"/>
            <a:ext cx="10250700" cy="9825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5400"/>
              <a:buFont typeface="Lustria"/>
              <a:buNone/>
            </a:pPr>
            <a:r>
              <a:rPr lang="en-US"/>
              <a:t>Tools for Data Manipulation &amp; Management</a:t>
            </a:r>
            <a:endParaRPr/>
          </a:p>
        </p:txBody>
      </p:sp>
      <p:sp>
        <p:nvSpPr>
          <p:cNvPr id="180" name="Google Shape;180;p27"/>
          <p:cNvSpPr txBox="1">
            <a:spLocks noGrp="1"/>
          </p:cNvSpPr>
          <p:nvPr>
            <p:ph type="subTitle" idx="1"/>
          </p:nvPr>
        </p:nvSpPr>
        <p:spPr>
          <a:xfrm>
            <a:off x="972837" y="4230533"/>
            <a:ext cx="10250700" cy="7215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100"/>
              <a:buFont typeface="Arial"/>
              <a:buNone/>
            </a:pPr>
            <a:r>
              <a:rPr lang="en-US" sz="2400"/>
              <a:t>Jeremy Bergmann - Omaha Data Science Academy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8"/>
          <p:cNvSpPr txBox="1">
            <a:spLocks noGrp="1"/>
          </p:cNvSpPr>
          <p:nvPr>
            <p:ph type="ctrTitle"/>
          </p:nvPr>
        </p:nvSpPr>
        <p:spPr>
          <a:xfrm>
            <a:off x="913795" y="609600"/>
            <a:ext cx="10353900" cy="9705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4000"/>
              <a:buFont typeface="Lustria"/>
              <a:buNone/>
            </a:pPr>
            <a:r>
              <a:rPr lang="en-US" sz="3000"/>
              <a:t>NoSQL Database Types</a:t>
            </a:r>
            <a:endParaRPr sz="3000"/>
          </a:p>
        </p:txBody>
      </p:sp>
      <p:sp>
        <p:nvSpPr>
          <p:cNvPr id="260" name="Google Shape;260;p38"/>
          <p:cNvSpPr txBox="1"/>
          <p:nvPr/>
        </p:nvSpPr>
        <p:spPr>
          <a:xfrm>
            <a:off x="-221625" y="1794875"/>
            <a:ext cx="7329000" cy="2125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None/>
            </a:pPr>
            <a:r>
              <a:rPr lang="en-US" sz="1800">
                <a:latin typeface="Lato"/>
                <a:ea typeface="Lato"/>
                <a:cs typeface="Lato"/>
                <a:sym typeface="Lato"/>
              </a:rPr>
              <a:t>There are four main database types supported by NoSQL systems:</a:t>
            </a:r>
            <a:endParaRPr sz="1800">
              <a:latin typeface="Lato"/>
              <a:ea typeface="Lato"/>
              <a:cs typeface="Lato"/>
              <a:sym typeface="Lato"/>
            </a:endParaRPr>
          </a:p>
          <a:p>
            <a:pPr marL="457200" marR="0" lvl="0" indent="0" algn="l" rtl="0">
              <a:lnSpc>
                <a:spcPct val="100000"/>
              </a:lnSpc>
              <a:spcBef>
                <a:spcPts val="0"/>
              </a:spcBef>
              <a:spcAft>
                <a:spcPts val="0"/>
              </a:spcAft>
              <a:buNone/>
            </a:pPr>
            <a:endParaRPr sz="1800">
              <a:latin typeface="Lato"/>
              <a:ea typeface="Lato"/>
              <a:cs typeface="Lato"/>
              <a:sym typeface="Lato"/>
            </a:endParaRPr>
          </a:p>
          <a:p>
            <a:pPr marL="457200" marR="0" lvl="0" indent="0" algn="l" rtl="0">
              <a:lnSpc>
                <a:spcPct val="100000"/>
              </a:lnSpc>
              <a:spcBef>
                <a:spcPts val="0"/>
              </a:spcBef>
              <a:spcAft>
                <a:spcPts val="0"/>
              </a:spcAft>
              <a:buNone/>
            </a:pPr>
            <a:r>
              <a:rPr lang="en-US" sz="1800" b="1">
                <a:latin typeface="Lato"/>
                <a:ea typeface="Lato"/>
                <a:cs typeface="Lato"/>
                <a:sym typeface="Lato"/>
              </a:rPr>
              <a:t>Document Databases</a:t>
            </a:r>
            <a:r>
              <a:rPr lang="en-US" sz="1800">
                <a:latin typeface="Lato"/>
                <a:ea typeface="Lato"/>
                <a:cs typeface="Lato"/>
                <a:sym typeface="Lato"/>
              </a:rPr>
              <a:t> pair each key with a complex data structure known as a document. Documents can contain many different key-value pairs, or key-array pairs, or even nested documents.</a:t>
            </a:r>
            <a:endParaRPr sz="1800">
              <a:latin typeface="Lato"/>
              <a:ea typeface="Lato"/>
              <a:cs typeface="Lato"/>
              <a:sym typeface="Lato"/>
            </a:endParaRPr>
          </a:p>
          <a:p>
            <a:pPr marL="457200" marR="0" lvl="0" indent="0" algn="l" rtl="0">
              <a:lnSpc>
                <a:spcPct val="100000"/>
              </a:lnSpc>
              <a:spcBef>
                <a:spcPts val="0"/>
              </a:spcBef>
              <a:spcAft>
                <a:spcPts val="0"/>
              </a:spcAft>
              <a:buNone/>
            </a:pPr>
            <a:endParaRPr sz="1800">
              <a:latin typeface="Lato"/>
              <a:ea typeface="Lato"/>
              <a:cs typeface="Lato"/>
              <a:sym typeface="Lato"/>
            </a:endParaRPr>
          </a:p>
          <a:p>
            <a:pPr marL="457200" marR="0" lvl="0" indent="0" algn="l" rtl="0">
              <a:lnSpc>
                <a:spcPct val="100000"/>
              </a:lnSpc>
              <a:spcBef>
                <a:spcPts val="0"/>
              </a:spcBef>
              <a:spcAft>
                <a:spcPts val="0"/>
              </a:spcAft>
              <a:buNone/>
            </a:pPr>
            <a:r>
              <a:rPr lang="en-US" sz="1800" b="1">
                <a:latin typeface="Lato"/>
                <a:ea typeface="Lato"/>
                <a:cs typeface="Lato"/>
                <a:sym typeface="Lato"/>
              </a:rPr>
              <a:t>Graph Stores</a:t>
            </a:r>
            <a:r>
              <a:rPr lang="en-US" sz="1800">
                <a:latin typeface="Lato"/>
                <a:ea typeface="Lato"/>
                <a:cs typeface="Lato"/>
                <a:sym typeface="Lato"/>
              </a:rPr>
              <a:t> are used to store information about networks of data, such as social connections. </a:t>
            </a:r>
            <a:endParaRPr sz="1800">
              <a:latin typeface="Lato"/>
              <a:ea typeface="Lato"/>
              <a:cs typeface="Lato"/>
              <a:sym typeface="Lato"/>
            </a:endParaRPr>
          </a:p>
          <a:p>
            <a:pPr marL="457200" marR="0" lvl="0" indent="0" algn="l" rtl="0">
              <a:lnSpc>
                <a:spcPct val="100000"/>
              </a:lnSpc>
              <a:spcBef>
                <a:spcPts val="0"/>
              </a:spcBef>
              <a:spcAft>
                <a:spcPts val="0"/>
              </a:spcAft>
              <a:buNone/>
            </a:pPr>
            <a:endParaRPr sz="1800">
              <a:latin typeface="Lato"/>
              <a:ea typeface="Lato"/>
              <a:cs typeface="Lato"/>
              <a:sym typeface="Lato"/>
            </a:endParaRPr>
          </a:p>
          <a:p>
            <a:pPr marL="457200" marR="0" lvl="0" indent="0" algn="l" rtl="0">
              <a:lnSpc>
                <a:spcPct val="100000"/>
              </a:lnSpc>
              <a:spcBef>
                <a:spcPts val="0"/>
              </a:spcBef>
              <a:spcAft>
                <a:spcPts val="0"/>
              </a:spcAft>
              <a:buNone/>
            </a:pPr>
            <a:endParaRPr sz="1800">
              <a:latin typeface="Lato"/>
              <a:ea typeface="Lato"/>
              <a:cs typeface="Lato"/>
              <a:sym typeface="Lato"/>
            </a:endParaRPr>
          </a:p>
          <a:p>
            <a:pPr marL="457200" marR="0" lvl="0" indent="0" algn="l" rtl="0">
              <a:lnSpc>
                <a:spcPct val="100000"/>
              </a:lnSpc>
              <a:spcBef>
                <a:spcPts val="0"/>
              </a:spcBef>
              <a:spcAft>
                <a:spcPts val="0"/>
              </a:spcAft>
              <a:buNone/>
            </a:pPr>
            <a:endParaRPr sz="1800">
              <a:latin typeface="Lato"/>
              <a:ea typeface="Lato"/>
              <a:cs typeface="Lato"/>
              <a:sym typeface="Lato"/>
            </a:endParaRPr>
          </a:p>
          <a:p>
            <a:pPr marL="457200" marR="0" lvl="0" indent="0" algn="l" rtl="0">
              <a:lnSpc>
                <a:spcPct val="100000"/>
              </a:lnSpc>
              <a:spcBef>
                <a:spcPts val="0"/>
              </a:spcBef>
              <a:spcAft>
                <a:spcPts val="0"/>
              </a:spcAft>
              <a:buNone/>
            </a:pPr>
            <a:endParaRPr sz="1800">
              <a:latin typeface="Lato"/>
              <a:ea typeface="Lato"/>
              <a:cs typeface="Lato"/>
              <a:sym typeface="Lato"/>
            </a:endParaRPr>
          </a:p>
        </p:txBody>
      </p:sp>
      <p:sp>
        <p:nvSpPr>
          <p:cNvPr id="261" name="Google Shape;261;p38"/>
          <p:cNvSpPr txBox="1"/>
          <p:nvPr/>
        </p:nvSpPr>
        <p:spPr>
          <a:xfrm>
            <a:off x="235550" y="4363450"/>
            <a:ext cx="7329000" cy="277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sz="1800" b="1" dirty="0">
                <a:latin typeface="Lato"/>
                <a:ea typeface="Lato"/>
                <a:cs typeface="Lato"/>
                <a:sym typeface="Lato"/>
              </a:rPr>
              <a:t>Key-value Stores</a:t>
            </a:r>
            <a:r>
              <a:rPr lang="en-US" sz="1800" dirty="0">
                <a:latin typeface="Lato"/>
                <a:ea typeface="Lato"/>
                <a:cs typeface="Lato"/>
                <a:sym typeface="Lato"/>
              </a:rPr>
              <a:t> are the simplest NoSQL databases. Every item in the database is stored as an attribute name (or 'key'), together with its value. Some key-value stores allow each value to have a type, such as 'integer', which adds functionality.</a:t>
            </a:r>
            <a:endParaRPr sz="1800" dirty="0">
              <a:latin typeface="Lato"/>
              <a:ea typeface="Lato"/>
              <a:cs typeface="Lato"/>
              <a:sym typeface="Lato"/>
            </a:endParaRPr>
          </a:p>
          <a:p>
            <a:pPr marL="0" lvl="0" indent="0" algn="l" rtl="0">
              <a:spcBef>
                <a:spcPts val="0"/>
              </a:spcBef>
              <a:spcAft>
                <a:spcPts val="0"/>
              </a:spcAft>
              <a:buClr>
                <a:srgbClr val="000000"/>
              </a:buClr>
              <a:buSzPts val="1100"/>
              <a:buFont typeface="Arial"/>
              <a:buNone/>
            </a:pPr>
            <a:endParaRPr sz="1800" dirty="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b="1" dirty="0">
                <a:latin typeface="Lato"/>
                <a:ea typeface="Lato"/>
                <a:cs typeface="Lato"/>
                <a:sym typeface="Lato"/>
              </a:rPr>
              <a:t>Wide-column Stores</a:t>
            </a:r>
            <a:r>
              <a:rPr lang="en-US" sz="1800" dirty="0">
                <a:latin typeface="Lato"/>
                <a:ea typeface="Lato"/>
                <a:cs typeface="Lato"/>
                <a:sym typeface="Lato"/>
              </a:rPr>
              <a:t> are optimized for queries over large datasets, and store columns of data together, instead of rows.</a:t>
            </a:r>
            <a:endParaRPr sz="1800" dirty="0">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p:txBody>
      </p:sp>
      <p:pic>
        <p:nvPicPr>
          <p:cNvPr id="262" name="Google Shape;262;p38"/>
          <p:cNvPicPr preferRelativeResize="0"/>
          <p:nvPr/>
        </p:nvPicPr>
        <p:blipFill>
          <a:blip r:embed="rId3">
            <a:alphaModFix/>
          </a:blip>
          <a:stretch>
            <a:fillRect/>
          </a:stretch>
        </p:blipFill>
        <p:spPr>
          <a:xfrm>
            <a:off x="7594450" y="1947275"/>
            <a:ext cx="4347700" cy="4347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9"/>
          <p:cNvSpPr txBox="1">
            <a:spLocks noGrp="1"/>
          </p:cNvSpPr>
          <p:nvPr>
            <p:ph type="ctrTitle"/>
          </p:nvPr>
        </p:nvSpPr>
        <p:spPr>
          <a:xfrm>
            <a:off x="913795" y="609600"/>
            <a:ext cx="10353900" cy="9705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4000"/>
              <a:buFont typeface="Lustria"/>
              <a:buNone/>
            </a:pPr>
            <a:r>
              <a:rPr lang="en-US" sz="4800"/>
              <a:t>NoSQL Demo</a:t>
            </a:r>
            <a:endParaRPr sz="4800"/>
          </a:p>
        </p:txBody>
      </p:sp>
      <p:sp>
        <p:nvSpPr>
          <p:cNvPr id="268" name="Google Shape;268;p39"/>
          <p:cNvSpPr txBox="1"/>
          <p:nvPr/>
        </p:nvSpPr>
        <p:spPr>
          <a:xfrm>
            <a:off x="2124750" y="1825700"/>
            <a:ext cx="7932000" cy="477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69" name="Google Shape;269;p39" descr="Watch MongoDB tutorial and learn NoSQL database system. Find out how to use document-oriented data model. Other lessons, visit http://www.learn-with-video-tutorials.com/mongodb-video-tutorial" title="MongoDB tutorial, NoSQL tutorial, MongoDB introduction">
            <a:hlinkClick r:id="rId3"/>
          </p:cNvPr>
          <p:cNvPicPr preferRelativeResize="0"/>
          <p:nvPr/>
        </p:nvPicPr>
        <p:blipFill>
          <a:blip r:embed="rId4">
            <a:alphaModFix/>
          </a:blip>
          <a:stretch>
            <a:fillRect/>
          </a:stretch>
        </p:blipFill>
        <p:spPr>
          <a:xfrm>
            <a:off x="2697788" y="1662638"/>
            <a:ext cx="6796433" cy="5097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0"/>
          <p:cNvSpPr txBox="1">
            <a:spLocks noGrp="1"/>
          </p:cNvSpPr>
          <p:nvPr>
            <p:ph type="ctrTitle"/>
          </p:nvPr>
        </p:nvSpPr>
        <p:spPr>
          <a:xfrm>
            <a:off x="913795" y="609600"/>
            <a:ext cx="10353900" cy="9705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4000"/>
              <a:buFont typeface="Lustria"/>
              <a:buNone/>
            </a:pPr>
            <a:r>
              <a:rPr lang="en-US" sz="3000"/>
              <a:t>Why is Cloud Computing So Important for Businesses?</a:t>
            </a:r>
            <a:endParaRPr sz="3000"/>
          </a:p>
        </p:txBody>
      </p:sp>
      <p:sp>
        <p:nvSpPr>
          <p:cNvPr id="275" name="Google Shape;275;p40"/>
          <p:cNvSpPr txBox="1"/>
          <p:nvPr/>
        </p:nvSpPr>
        <p:spPr>
          <a:xfrm>
            <a:off x="154685" y="1891015"/>
            <a:ext cx="5818800" cy="42225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None/>
            </a:pPr>
            <a:endParaRPr sz="2200" dirty="0">
              <a:latin typeface="Lato"/>
              <a:ea typeface="Lato"/>
              <a:cs typeface="Lato"/>
              <a:sym typeface="Lato"/>
            </a:endParaRPr>
          </a:p>
          <a:p>
            <a:pPr marL="457200" marR="0" lvl="0" indent="0" algn="l" rtl="0">
              <a:lnSpc>
                <a:spcPct val="100000"/>
              </a:lnSpc>
              <a:spcBef>
                <a:spcPts val="0"/>
              </a:spcBef>
              <a:spcAft>
                <a:spcPts val="0"/>
              </a:spcAft>
              <a:buNone/>
            </a:pPr>
            <a:r>
              <a:rPr lang="en-US" sz="1800" dirty="0">
                <a:latin typeface="Lato"/>
                <a:ea typeface="Lato"/>
                <a:cs typeface="Lato"/>
                <a:sym typeface="Lato"/>
              </a:rPr>
              <a:t>Cloud computing lets companies focus on running their infrastructure instead of housing expensive internal servers and employing a team of System Administrators. </a:t>
            </a:r>
            <a:endParaRPr sz="1800" dirty="0">
              <a:latin typeface="Lato"/>
              <a:ea typeface="Lato"/>
              <a:cs typeface="Lato"/>
              <a:sym typeface="Lato"/>
            </a:endParaRPr>
          </a:p>
          <a:p>
            <a:pPr marL="457200" marR="0" lvl="0" indent="0" algn="l" rtl="0">
              <a:lnSpc>
                <a:spcPct val="100000"/>
              </a:lnSpc>
              <a:spcBef>
                <a:spcPts val="0"/>
              </a:spcBef>
              <a:spcAft>
                <a:spcPts val="0"/>
              </a:spcAft>
              <a:buNone/>
            </a:pPr>
            <a:endParaRPr sz="1800" dirty="0">
              <a:latin typeface="Lato"/>
              <a:ea typeface="Lato"/>
              <a:cs typeface="Lato"/>
              <a:sym typeface="Lato"/>
            </a:endParaRPr>
          </a:p>
          <a:p>
            <a:pPr marL="457200" marR="0" lvl="0" indent="0" algn="l" rtl="0">
              <a:lnSpc>
                <a:spcPct val="100000"/>
              </a:lnSpc>
              <a:spcBef>
                <a:spcPts val="0"/>
              </a:spcBef>
              <a:spcAft>
                <a:spcPts val="0"/>
              </a:spcAft>
              <a:buNone/>
            </a:pPr>
            <a:r>
              <a:rPr lang="en-US" sz="1800" dirty="0">
                <a:latin typeface="Lato"/>
                <a:ea typeface="Lato"/>
                <a:cs typeface="Lato"/>
                <a:sym typeface="Lato"/>
              </a:rPr>
              <a:t>With cloud services, businesses can spool up and manage their own servers on-demand.</a:t>
            </a:r>
            <a:endParaRPr sz="1800" dirty="0">
              <a:latin typeface="Lato"/>
              <a:ea typeface="Lato"/>
              <a:cs typeface="Lato"/>
              <a:sym typeface="Lato"/>
            </a:endParaRPr>
          </a:p>
          <a:p>
            <a:pPr marL="457200" marR="0" lvl="0" indent="0" algn="l" rtl="0">
              <a:lnSpc>
                <a:spcPct val="100000"/>
              </a:lnSpc>
              <a:spcBef>
                <a:spcPts val="0"/>
              </a:spcBef>
              <a:spcAft>
                <a:spcPts val="0"/>
              </a:spcAft>
              <a:buClr>
                <a:srgbClr val="000000"/>
              </a:buClr>
              <a:buSzPts val="1100"/>
              <a:buFont typeface="Arial"/>
              <a:buNone/>
            </a:pPr>
            <a:endParaRPr sz="1800" dirty="0">
              <a:latin typeface="Lato"/>
              <a:ea typeface="Lato"/>
              <a:cs typeface="Lato"/>
              <a:sym typeface="Lato"/>
            </a:endParaRPr>
          </a:p>
          <a:p>
            <a:pPr marL="457200" lvl="0" indent="0" algn="l" rtl="0">
              <a:spcBef>
                <a:spcPts val="0"/>
              </a:spcBef>
              <a:spcAft>
                <a:spcPts val="0"/>
              </a:spcAft>
              <a:buNone/>
            </a:pPr>
            <a:r>
              <a:rPr lang="en-US" sz="1800" dirty="0">
                <a:latin typeface="Lato"/>
                <a:ea typeface="Lato"/>
                <a:cs typeface="Lato"/>
                <a:sym typeface="Lato"/>
              </a:rPr>
              <a:t>Cloud services rely on shared resources, which means </a:t>
            </a:r>
            <a:r>
              <a:rPr lang="en-US" sz="1800" u="sng" dirty="0">
                <a:latin typeface="Lato"/>
                <a:ea typeface="Lato"/>
                <a:cs typeface="Lato"/>
                <a:sym typeface="Lato"/>
              </a:rPr>
              <a:t>Amazon</a:t>
            </a:r>
            <a:r>
              <a:rPr lang="en-US" sz="1800" dirty="0">
                <a:latin typeface="Lato"/>
                <a:ea typeface="Lato"/>
                <a:cs typeface="Lato"/>
                <a:sym typeface="Lato"/>
              </a:rPr>
              <a:t>, </a:t>
            </a:r>
            <a:r>
              <a:rPr lang="en-US" sz="1800" u="sng" dirty="0">
                <a:latin typeface="Lato"/>
                <a:ea typeface="Lato"/>
                <a:cs typeface="Lato"/>
                <a:sym typeface="Lato"/>
              </a:rPr>
              <a:t>Google</a:t>
            </a:r>
            <a:r>
              <a:rPr lang="en-US" sz="1800" dirty="0">
                <a:latin typeface="Lato"/>
                <a:ea typeface="Lato"/>
                <a:cs typeface="Lato"/>
                <a:sym typeface="Lato"/>
              </a:rPr>
              <a:t> and </a:t>
            </a:r>
            <a:r>
              <a:rPr lang="en-US" sz="1800" u="sng" dirty="0">
                <a:latin typeface="Lato"/>
                <a:ea typeface="Lato"/>
                <a:cs typeface="Lato"/>
                <a:sym typeface="Lato"/>
              </a:rPr>
              <a:t>Microsoft</a:t>
            </a:r>
            <a:r>
              <a:rPr lang="en-US" sz="1800" dirty="0">
                <a:latin typeface="Lato"/>
                <a:ea typeface="Lato"/>
                <a:cs typeface="Lato"/>
                <a:sym typeface="Lato"/>
              </a:rPr>
              <a:t> supply servers in different data centers. This greatly lowers overhead in maintaining a system and increases flexibility in scaling system up and down as needed.</a:t>
            </a:r>
            <a:endParaRPr sz="1800" dirty="0">
              <a:latin typeface="Lato"/>
              <a:ea typeface="Lato"/>
              <a:cs typeface="Lato"/>
              <a:sym typeface="Lato"/>
            </a:endParaRPr>
          </a:p>
          <a:p>
            <a:pPr marL="457200" marR="0" lvl="0" indent="0" algn="l" rtl="0">
              <a:lnSpc>
                <a:spcPct val="100000"/>
              </a:lnSpc>
              <a:spcBef>
                <a:spcPts val="0"/>
              </a:spcBef>
              <a:spcAft>
                <a:spcPts val="0"/>
              </a:spcAft>
              <a:buNone/>
            </a:pPr>
            <a:endParaRPr sz="1800" dirty="0">
              <a:latin typeface="Lato"/>
              <a:ea typeface="Lato"/>
              <a:cs typeface="Lato"/>
              <a:sym typeface="Lato"/>
            </a:endParaRPr>
          </a:p>
        </p:txBody>
      </p:sp>
      <p:pic>
        <p:nvPicPr>
          <p:cNvPr id="276" name="Google Shape;276;p40"/>
          <p:cNvPicPr preferRelativeResize="0"/>
          <p:nvPr/>
        </p:nvPicPr>
        <p:blipFill>
          <a:blip r:embed="rId3">
            <a:alphaModFix/>
          </a:blip>
          <a:stretch>
            <a:fillRect/>
          </a:stretch>
        </p:blipFill>
        <p:spPr>
          <a:xfrm>
            <a:off x="6090745" y="1891325"/>
            <a:ext cx="5662000" cy="4357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1"/>
          <p:cNvSpPr txBox="1">
            <a:spLocks noGrp="1"/>
          </p:cNvSpPr>
          <p:nvPr>
            <p:ph type="ctrTitle"/>
          </p:nvPr>
        </p:nvSpPr>
        <p:spPr>
          <a:xfrm>
            <a:off x="1001775" y="975700"/>
            <a:ext cx="10353900" cy="6321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100"/>
              <a:buFont typeface="Arial"/>
              <a:buNone/>
            </a:pPr>
            <a:r>
              <a:rPr lang="en-US" sz="4000"/>
              <a:t>Database Comparison</a:t>
            </a:r>
            <a:endParaRPr sz="4800"/>
          </a:p>
        </p:txBody>
      </p:sp>
      <p:sp>
        <p:nvSpPr>
          <p:cNvPr id="282" name="Google Shape;282;p41"/>
          <p:cNvSpPr txBox="1"/>
          <p:nvPr/>
        </p:nvSpPr>
        <p:spPr>
          <a:xfrm>
            <a:off x="1001775" y="1967350"/>
            <a:ext cx="7507500" cy="4142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2400" u="sng" dirty="0">
                <a:solidFill>
                  <a:schemeClr val="hlink"/>
                </a:solidFill>
                <a:latin typeface="Lato"/>
                <a:ea typeface="Lato"/>
                <a:cs typeface="Lato"/>
                <a:sym typeface="Lato"/>
                <a:hlinkClick r:id="rId3"/>
              </a:rPr>
              <a:t>Amazon’s RDS</a:t>
            </a:r>
            <a:r>
              <a:rPr lang="en-US" sz="2400" dirty="0">
                <a:latin typeface="Lato"/>
                <a:ea typeface="Lato"/>
                <a:cs typeface="Lato"/>
                <a:sym typeface="Lato"/>
              </a:rPr>
              <a:t> (Relational Database Service) provides support for major databases including Oracle, PostgreSQL and MySQL. </a:t>
            </a:r>
            <a:endParaRPr sz="2400" dirty="0">
              <a:latin typeface="Lato"/>
              <a:ea typeface="Lato"/>
              <a:cs typeface="Lato"/>
              <a:sym typeface="Lato"/>
            </a:endParaRPr>
          </a:p>
          <a:p>
            <a:pPr marL="0" marR="0" lvl="0" indent="0" algn="l" rtl="0">
              <a:lnSpc>
                <a:spcPct val="100000"/>
              </a:lnSpc>
              <a:spcBef>
                <a:spcPts val="0"/>
              </a:spcBef>
              <a:spcAft>
                <a:spcPts val="0"/>
              </a:spcAft>
              <a:buNone/>
            </a:pPr>
            <a:endParaRPr sz="2400" dirty="0">
              <a:latin typeface="Lato"/>
              <a:ea typeface="Lato"/>
              <a:cs typeface="Lato"/>
              <a:sym typeface="Lato"/>
            </a:endParaRPr>
          </a:p>
          <a:p>
            <a:pPr marL="0" marR="0" lvl="0" indent="0" algn="l" rtl="0">
              <a:lnSpc>
                <a:spcPct val="100000"/>
              </a:lnSpc>
              <a:spcBef>
                <a:spcPts val="0"/>
              </a:spcBef>
              <a:spcAft>
                <a:spcPts val="0"/>
              </a:spcAft>
              <a:buNone/>
            </a:pPr>
            <a:r>
              <a:rPr lang="en-US" sz="2400" u="sng" dirty="0">
                <a:solidFill>
                  <a:schemeClr val="hlink"/>
                </a:solidFill>
                <a:latin typeface="Lato"/>
                <a:ea typeface="Lato"/>
                <a:cs typeface="Lato"/>
                <a:sym typeface="Lato"/>
                <a:hlinkClick r:id="rId4"/>
              </a:rPr>
              <a:t>Azure SQL</a:t>
            </a:r>
            <a:r>
              <a:rPr lang="en-US" sz="2400" dirty="0">
                <a:latin typeface="Lato"/>
                <a:ea typeface="Lato"/>
                <a:cs typeface="Lato"/>
                <a:sym typeface="Lato"/>
              </a:rPr>
              <a:t> &amp; </a:t>
            </a:r>
            <a:r>
              <a:rPr lang="en-US" sz="2400" u="sng" dirty="0">
                <a:solidFill>
                  <a:schemeClr val="hlink"/>
                </a:solidFill>
                <a:latin typeface="Lato"/>
                <a:ea typeface="Lato"/>
                <a:cs typeface="Lato"/>
                <a:sym typeface="Lato"/>
                <a:hlinkClick r:id="rId5"/>
              </a:rPr>
              <a:t>Cloud SQL </a:t>
            </a:r>
            <a:r>
              <a:rPr lang="en-US" sz="2400" dirty="0">
                <a:latin typeface="Lato"/>
                <a:ea typeface="Lato"/>
                <a:cs typeface="Lato"/>
                <a:sym typeface="Lato"/>
              </a:rPr>
              <a:t>offers SQL database handling features for Azure &amp; GCP respectively. </a:t>
            </a:r>
            <a:endParaRPr sz="2400" dirty="0">
              <a:latin typeface="Lato"/>
              <a:ea typeface="Lato"/>
              <a:cs typeface="Lato"/>
              <a:sym typeface="Lato"/>
            </a:endParaRPr>
          </a:p>
          <a:p>
            <a:pPr marL="0" marR="0" lvl="0" indent="0" algn="l" rtl="0">
              <a:lnSpc>
                <a:spcPct val="100000"/>
              </a:lnSpc>
              <a:spcBef>
                <a:spcPts val="0"/>
              </a:spcBef>
              <a:spcAft>
                <a:spcPts val="0"/>
              </a:spcAft>
              <a:buNone/>
            </a:pPr>
            <a:endParaRPr sz="2400" dirty="0">
              <a:latin typeface="Lato"/>
              <a:ea typeface="Lato"/>
              <a:cs typeface="Lato"/>
              <a:sym typeface="Lato"/>
            </a:endParaRPr>
          </a:p>
          <a:p>
            <a:pPr marL="0" marR="0" lvl="0" indent="0" algn="l" rtl="0">
              <a:lnSpc>
                <a:spcPct val="100000"/>
              </a:lnSpc>
              <a:spcBef>
                <a:spcPts val="0"/>
              </a:spcBef>
              <a:spcAft>
                <a:spcPts val="0"/>
              </a:spcAft>
              <a:buNone/>
            </a:pPr>
            <a:r>
              <a:rPr lang="en-US" sz="2400" dirty="0">
                <a:latin typeface="Lato"/>
                <a:ea typeface="Lato"/>
                <a:cs typeface="Lato"/>
                <a:sym typeface="Lato"/>
              </a:rPr>
              <a:t>All three offer high-performance NoSQL DB choices such as </a:t>
            </a:r>
            <a:r>
              <a:rPr lang="en-US" sz="2400" u="sng" dirty="0" err="1">
                <a:solidFill>
                  <a:schemeClr val="hlink"/>
                </a:solidFill>
                <a:latin typeface="Lato"/>
                <a:ea typeface="Lato"/>
                <a:cs typeface="Lato"/>
                <a:sym typeface="Lato"/>
                <a:hlinkClick r:id="rId6"/>
              </a:rPr>
              <a:t>DocumentDB</a:t>
            </a:r>
            <a:r>
              <a:rPr lang="en-US" sz="2400" u="sng" dirty="0">
                <a:solidFill>
                  <a:schemeClr val="hlink"/>
                </a:solidFill>
                <a:latin typeface="Lato"/>
                <a:ea typeface="Lato"/>
                <a:cs typeface="Lato"/>
                <a:sym typeface="Lato"/>
                <a:hlinkClick r:id="rId6"/>
              </a:rPr>
              <a:t> </a:t>
            </a:r>
            <a:r>
              <a:rPr lang="en-US" sz="2400" dirty="0">
                <a:latin typeface="Lato"/>
                <a:ea typeface="Lato"/>
                <a:cs typeface="Lato"/>
                <a:sym typeface="Lato"/>
              </a:rPr>
              <a:t>for Azure, Aurora for AWS &amp; Datastore &amp; </a:t>
            </a:r>
            <a:r>
              <a:rPr lang="en-US" sz="2400" dirty="0" err="1">
                <a:latin typeface="Lato"/>
                <a:ea typeface="Lato"/>
                <a:cs typeface="Lato"/>
                <a:sym typeface="Lato"/>
              </a:rPr>
              <a:t>BigTable</a:t>
            </a:r>
            <a:r>
              <a:rPr lang="en-US" sz="2400" dirty="0">
                <a:latin typeface="Lato"/>
                <a:ea typeface="Lato"/>
                <a:cs typeface="Lato"/>
                <a:sym typeface="Lato"/>
              </a:rPr>
              <a:t> for Google Cloud. </a:t>
            </a:r>
            <a:endParaRPr sz="2400" dirty="0">
              <a:latin typeface="Lato"/>
              <a:ea typeface="Lato"/>
              <a:cs typeface="Lato"/>
              <a:sym typeface="Lato"/>
            </a:endParaRPr>
          </a:p>
          <a:p>
            <a:pPr marL="0" marR="0" lvl="0" indent="0" algn="l" rtl="0">
              <a:lnSpc>
                <a:spcPct val="100000"/>
              </a:lnSpc>
              <a:spcBef>
                <a:spcPts val="0"/>
              </a:spcBef>
              <a:spcAft>
                <a:spcPts val="0"/>
              </a:spcAft>
              <a:buNone/>
            </a:pPr>
            <a:endParaRPr sz="2400" dirty="0">
              <a:latin typeface="Lato"/>
              <a:ea typeface="Lato"/>
              <a:cs typeface="Lato"/>
              <a:sym typeface="Lato"/>
            </a:endParaRPr>
          </a:p>
          <a:p>
            <a:pPr marL="0" marR="0" lvl="0" indent="0" algn="l" rtl="0">
              <a:lnSpc>
                <a:spcPct val="100000"/>
              </a:lnSpc>
              <a:spcBef>
                <a:spcPts val="0"/>
              </a:spcBef>
              <a:spcAft>
                <a:spcPts val="0"/>
              </a:spcAft>
              <a:buNone/>
            </a:pPr>
            <a:endParaRPr sz="2400" dirty="0">
              <a:latin typeface="Lato"/>
              <a:ea typeface="Lato"/>
              <a:cs typeface="Lato"/>
              <a:sym typeface="Lato"/>
            </a:endParaRPr>
          </a:p>
          <a:p>
            <a:pPr marL="0" marR="0" lvl="0" indent="0" algn="l" rtl="0">
              <a:lnSpc>
                <a:spcPct val="100000"/>
              </a:lnSpc>
              <a:spcBef>
                <a:spcPts val="0"/>
              </a:spcBef>
              <a:spcAft>
                <a:spcPts val="0"/>
              </a:spcAft>
              <a:buNone/>
            </a:pPr>
            <a:endParaRPr sz="2400" dirty="0">
              <a:latin typeface="Lato"/>
              <a:ea typeface="Lato"/>
              <a:cs typeface="Lato"/>
              <a:sym typeface="Lato"/>
            </a:endParaRPr>
          </a:p>
          <a:p>
            <a:pPr marL="457200" marR="0" lvl="0" indent="0" algn="l" rtl="0">
              <a:lnSpc>
                <a:spcPct val="100000"/>
              </a:lnSpc>
              <a:spcBef>
                <a:spcPts val="0"/>
              </a:spcBef>
              <a:spcAft>
                <a:spcPts val="0"/>
              </a:spcAft>
              <a:buNone/>
            </a:pPr>
            <a:endParaRPr sz="2400" dirty="0">
              <a:latin typeface="Lato"/>
              <a:ea typeface="Lato"/>
              <a:cs typeface="Lato"/>
              <a:sym typeface="Lato"/>
            </a:endParaRPr>
          </a:p>
          <a:p>
            <a:pPr marL="457200" marR="0" lvl="0" indent="0" algn="l" rtl="0">
              <a:lnSpc>
                <a:spcPct val="100000"/>
              </a:lnSpc>
              <a:spcBef>
                <a:spcPts val="0"/>
              </a:spcBef>
              <a:spcAft>
                <a:spcPts val="0"/>
              </a:spcAft>
              <a:buNone/>
            </a:pPr>
            <a:endParaRPr sz="2400" dirty="0">
              <a:latin typeface="Lato"/>
              <a:ea typeface="Lato"/>
              <a:cs typeface="Lato"/>
              <a:sym typeface="Lato"/>
            </a:endParaRPr>
          </a:p>
          <a:p>
            <a:pPr marL="457200" marR="0" lvl="0" indent="0" algn="l" rtl="0">
              <a:lnSpc>
                <a:spcPct val="100000"/>
              </a:lnSpc>
              <a:spcBef>
                <a:spcPts val="0"/>
              </a:spcBef>
              <a:spcAft>
                <a:spcPts val="0"/>
              </a:spcAft>
              <a:buNone/>
            </a:pPr>
            <a:endParaRPr sz="2400" dirty="0">
              <a:latin typeface="Lato"/>
              <a:ea typeface="Lato"/>
              <a:cs typeface="Lato"/>
              <a:sym typeface="Lato"/>
            </a:endParaRPr>
          </a:p>
          <a:p>
            <a:pPr marL="457200" marR="0" lvl="0" indent="0" algn="l" rtl="0">
              <a:lnSpc>
                <a:spcPct val="100000"/>
              </a:lnSpc>
              <a:spcBef>
                <a:spcPts val="0"/>
              </a:spcBef>
              <a:spcAft>
                <a:spcPts val="0"/>
              </a:spcAft>
              <a:buNone/>
            </a:pPr>
            <a:endParaRPr sz="2400" b="1" dirty="0">
              <a:latin typeface="Lato"/>
              <a:ea typeface="Lato"/>
              <a:cs typeface="Lato"/>
              <a:sym typeface="Lato"/>
            </a:endParaRPr>
          </a:p>
          <a:p>
            <a:pPr marL="457200" marR="0" lvl="0" indent="0" algn="l" rtl="0">
              <a:lnSpc>
                <a:spcPct val="100000"/>
              </a:lnSpc>
              <a:spcBef>
                <a:spcPts val="0"/>
              </a:spcBef>
              <a:spcAft>
                <a:spcPts val="0"/>
              </a:spcAft>
              <a:buNone/>
            </a:pPr>
            <a:endParaRPr sz="2400" dirty="0">
              <a:latin typeface="Lato"/>
              <a:ea typeface="Lato"/>
              <a:cs typeface="Lato"/>
              <a:sym typeface="Lato"/>
            </a:endParaRPr>
          </a:p>
          <a:p>
            <a:pPr marL="457200" marR="0" lvl="0" indent="0" algn="l" rtl="0">
              <a:lnSpc>
                <a:spcPct val="100000"/>
              </a:lnSpc>
              <a:spcBef>
                <a:spcPts val="0"/>
              </a:spcBef>
              <a:spcAft>
                <a:spcPts val="0"/>
              </a:spcAft>
              <a:buNone/>
            </a:pPr>
            <a:endParaRPr sz="2400" dirty="0">
              <a:latin typeface="Lato"/>
              <a:ea typeface="Lato"/>
              <a:cs typeface="Lato"/>
              <a:sym typeface="Lato"/>
            </a:endParaRPr>
          </a:p>
          <a:p>
            <a:pPr marL="457200" marR="0" lvl="0" indent="0" algn="l" rtl="0">
              <a:lnSpc>
                <a:spcPct val="100000"/>
              </a:lnSpc>
              <a:spcBef>
                <a:spcPts val="0"/>
              </a:spcBef>
              <a:spcAft>
                <a:spcPts val="0"/>
              </a:spcAft>
              <a:buNone/>
            </a:pPr>
            <a:endParaRPr sz="2400" dirty="0">
              <a:latin typeface="Lato"/>
              <a:ea typeface="Lato"/>
              <a:cs typeface="Lato"/>
              <a:sym typeface="Lato"/>
            </a:endParaRPr>
          </a:p>
          <a:p>
            <a:pPr marL="457200" marR="0" lvl="0" indent="0" algn="l" rtl="0">
              <a:lnSpc>
                <a:spcPct val="100000"/>
              </a:lnSpc>
              <a:spcBef>
                <a:spcPts val="0"/>
              </a:spcBef>
              <a:spcAft>
                <a:spcPts val="0"/>
              </a:spcAft>
              <a:buNone/>
            </a:pPr>
            <a:endParaRPr sz="2400" dirty="0">
              <a:latin typeface="Lato"/>
              <a:ea typeface="Lato"/>
              <a:cs typeface="Lato"/>
              <a:sym typeface="Lato"/>
            </a:endParaRPr>
          </a:p>
        </p:txBody>
      </p:sp>
      <p:pic>
        <p:nvPicPr>
          <p:cNvPr id="283" name="Google Shape;283;p41"/>
          <p:cNvPicPr preferRelativeResize="0"/>
          <p:nvPr/>
        </p:nvPicPr>
        <p:blipFill>
          <a:blip r:embed="rId7">
            <a:alphaModFix/>
          </a:blip>
          <a:stretch>
            <a:fillRect/>
          </a:stretch>
        </p:blipFill>
        <p:spPr>
          <a:xfrm>
            <a:off x="9405100" y="4797675"/>
            <a:ext cx="1540225" cy="1540225"/>
          </a:xfrm>
          <a:prstGeom prst="rect">
            <a:avLst/>
          </a:prstGeom>
          <a:noFill/>
          <a:ln>
            <a:noFill/>
          </a:ln>
        </p:spPr>
      </p:pic>
      <p:pic>
        <p:nvPicPr>
          <p:cNvPr id="284" name="Google Shape;284;p41"/>
          <p:cNvPicPr preferRelativeResize="0"/>
          <p:nvPr/>
        </p:nvPicPr>
        <p:blipFill>
          <a:blip r:embed="rId8">
            <a:alphaModFix/>
          </a:blip>
          <a:stretch>
            <a:fillRect/>
          </a:stretch>
        </p:blipFill>
        <p:spPr>
          <a:xfrm>
            <a:off x="9041150" y="3170375"/>
            <a:ext cx="2314525" cy="1540225"/>
          </a:xfrm>
          <a:prstGeom prst="rect">
            <a:avLst/>
          </a:prstGeom>
          <a:noFill/>
          <a:ln>
            <a:noFill/>
          </a:ln>
        </p:spPr>
      </p:pic>
      <p:pic>
        <p:nvPicPr>
          <p:cNvPr id="285" name="Google Shape;285;p41"/>
          <p:cNvPicPr preferRelativeResize="0"/>
          <p:nvPr/>
        </p:nvPicPr>
        <p:blipFill>
          <a:blip r:embed="rId9">
            <a:alphaModFix/>
          </a:blip>
          <a:stretch>
            <a:fillRect/>
          </a:stretch>
        </p:blipFill>
        <p:spPr>
          <a:xfrm>
            <a:off x="9033799" y="1466874"/>
            <a:ext cx="2314525" cy="1540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graphicFrame>
        <p:nvGraphicFramePr>
          <p:cNvPr id="290" name="Google Shape;290;p42"/>
          <p:cNvGraphicFramePr/>
          <p:nvPr/>
        </p:nvGraphicFramePr>
        <p:xfrm>
          <a:off x="373713" y="1669175"/>
          <a:ext cx="11444550" cy="5248100"/>
        </p:xfrm>
        <a:graphic>
          <a:graphicData uri="http://schemas.openxmlformats.org/drawingml/2006/table">
            <a:tbl>
              <a:tblPr>
                <a:solidFill>
                  <a:srgbClr val="FFFFFF"/>
                </a:solidFill>
                <a:tableStyleId>{FA9B7535-07B7-4EA8-9E1C-266842263CEE}</a:tableStyleId>
              </a:tblPr>
              <a:tblGrid>
                <a:gridCol w="1318675">
                  <a:extLst>
                    <a:ext uri="{9D8B030D-6E8A-4147-A177-3AD203B41FA5}">
                      <a16:colId xmlns:a16="http://schemas.microsoft.com/office/drawing/2014/main" val="20000"/>
                    </a:ext>
                  </a:extLst>
                </a:gridCol>
                <a:gridCol w="5673750">
                  <a:extLst>
                    <a:ext uri="{9D8B030D-6E8A-4147-A177-3AD203B41FA5}">
                      <a16:colId xmlns:a16="http://schemas.microsoft.com/office/drawing/2014/main" val="20001"/>
                    </a:ext>
                  </a:extLst>
                </a:gridCol>
                <a:gridCol w="4452125">
                  <a:extLst>
                    <a:ext uri="{9D8B030D-6E8A-4147-A177-3AD203B41FA5}">
                      <a16:colId xmlns:a16="http://schemas.microsoft.com/office/drawing/2014/main" val="20002"/>
                    </a:ext>
                  </a:extLst>
                </a:gridCol>
              </a:tblGrid>
              <a:tr h="375975">
                <a:tc>
                  <a:txBody>
                    <a:bodyPr/>
                    <a:lstStyle/>
                    <a:p>
                      <a:pPr marL="0" lvl="0" indent="0" algn="l" rtl="0">
                        <a:spcBef>
                          <a:spcPts val="0"/>
                        </a:spcBef>
                        <a:spcAft>
                          <a:spcPts val="0"/>
                        </a:spcAft>
                        <a:buNone/>
                      </a:pPr>
                      <a:r>
                        <a:rPr lang="en-US" sz="1500">
                          <a:solidFill>
                            <a:srgbClr val="FFFFFF"/>
                          </a:solidFill>
                          <a:highlight>
                            <a:srgbClr val="0000FF"/>
                          </a:highlight>
                        </a:rPr>
                        <a:t>PRODUCT</a:t>
                      </a:r>
                      <a:endParaRPr sz="1500">
                        <a:solidFill>
                          <a:srgbClr val="FFFFFF"/>
                        </a:solidFill>
                        <a:highlight>
                          <a:srgbClr val="0000FF"/>
                        </a:highlight>
                      </a:endParaRPr>
                    </a:p>
                  </a:txBody>
                  <a:tcPr marL="91425" marR="91425" marT="76200" marB="76200">
                    <a:solidFill>
                      <a:srgbClr val="0000FF"/>
                    </a:solidFill>
                  </a:tcPr>
                </a:tc>
                <a:tc>
                  <a:txBody>
                    <a:bodyPr/>
                    <a:lstStyle/>
                    <a:p>
                      <a:pPr marL="0" lvl="0" indent="0" algn="l" rtl="0">
                        <a:spcBef>
                          <a:spcPts val="0"/>
                        </a:spcBef>
                        <a:spcAft>
                          <a:spcPts val="0"/>
                        </a:spcAft>
                        <a:buNone/>
                      </a:pPr>
                      <a:r>
                        <a:rPr lang="en-US" sz="1500">
                          <a:solidFill>
                            <a:srgbClr val="FFFFFF"/>
                          </a:solidFill>
                          <a:highlight>
                            <a:srgbClr val="0000FF"/>
                          </a:highlight>
                        </a:rPr>
                        <a:t>DESCRIPTION</a:t>
                      </a:r>
                      <a:endParaRPr sz="1500">
                        <a:solidFill>
                          <a:srgbClr val="FFFFFF"/>
                        </a:solidFill>
                        <a:highlight>
                          <a:srgbClr val="0000FF"/>
                        </a:highlight>
                      </a:endParaRPr>
                    </a:p>
                  </a:txBody>
                  <a:tcPr marL="91425" marR="91425" marT="76200" marB="76200">
                    <a:solidFill>
                      <a:srgbClr val="0000FF"/>
                    </a:solidFill>
                  </a:tcPr>
                </a:tc>
                <a:tc>
                  <a:txBody>
                    <a:bodyPr/>
                    <a:lstStyle/>
                    <a:p>
                      <a:pPr marL="0" lvl="0" indent="0" algn="l" rtl="0">
                        <a:spcBef>
                          <a:spcPts val="0"/>
                        </a:spcBef>
                        <a:spcAft>
                          <a:spcPts val="0"/>
                        </a:spcAft>
                        <a:buNone/>
                      </a:pPr>
                      <a:r>
                        <a:rPr lang="en-US" sz="1500">
                          <a:solidFill>
                            <a:srgbClr val="FFFFFF"/>
                          </a:solidFill>
                          <a:highlight>
                            <a:srgbClr val="0000FF"/>
                          </a:highlight>
                        </a:rPr>
                        <a:t>GOOD FOR</a:t>
                      </a:r>
                      <a:endParaRPr sz="1500">
                        <a:solidFill>
                          <a:srgbClr val="FFFFFF"/>
                        </a:solidFill>
                        <a:highlight>
                          <a:srgbClr val="0000FF"/>
                        </a:highlight>
                      </a:endParaRPr>
                    </a:p>
                  </a:txBody>
                  <a:tcPr marL="91425" marR="91425" marT="76200" marB="76200">
                    <a:solidFill>
                      <a:srgbClr val="0000FF"/>
                    </a:solidFill>
                  </a:tcPr>
                </a:tc>
                <a:extLst>
                  <a:ext uri="{0D108BD9-81ED-4DB2-BD59-A6C34878D82A}">
                    <a16:rowId xmlns:a16="http://schemas.microsoft.com/office/drawing/2014/main" val="10000"/>
                  </a:ext>
                </a:extLst>
              </a:tr>
              <a:tr h="601575">
                <a:tc>
                  <a:txBody>
                    <a:bodyPr/>
                    <a:lstStyle/>
                    <a:p>
                      <a:pPr marL="0" lvl="0" indent="0" algn="l" rtl="0">
                        <a:spcBef>
                          <a:spcPts val="0"/>
                        </a:spcBef>
                        <a:spcAft>
                          <a:spcPts val="0"/>
                        </a:spcAft>
                        <a:buNone/>
                      </a:pPr>
                      <a:r>
                        <a:rPr lang="en-US" sz="1500">
                          <a:highlight>
                            <a:srgbClr val="FFFFFF"/>
                          </a:highlight>
                        </a:rPr>
                        <a:t> </a:t>
                      </a:r>
                      <a:r>
                        <a:rPr lang="en-US" sz="1500" u="sng">
                          <a:solidFill>
                            <a:schemeClr val="hlink"/>
                          </a:solidFill>
                          <a:highlight>
                            <a:srgbClr val="FFFFFF"/>
                          </a:highlight>
                          <a:hlinkClick r:id="rId3"/>
                        </a:rPr>
                        <a:t>Cloud Storage</a:t>
                      </a:r>
                      <a:endParaRPr sz="1500" u="sng">
                        <a:solidFill>
                          <a:schemeClr val="hlink"/>
                        </a:solidFill>
                        <a:highlight>
                          <a:srgbClr val="FFFFFF"/>
                        </a:highlight>
                        <a:hlinkClick r:id="rId3"/>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A scalable, fully managed, highly reliable, and cost-efficient object / blob store.</a:t>
                      </a:r>
                      <a:endParaRPr sz="1500">
                        <a:highlight>
                          <a:srgbClr val="FFFFFF"/>
                        </a:highlight>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Images, pictures, and videos</a:t>
                      </a:r>
                      <a:endParaRPr sz="1500">
                        <a:highlight>
                          <a:srgbClr val="FFFFFF"/>
                        </a:highlight>
                      </a:endParaRPr>
                    </a:p>
                    <a:p>
                      <a:pPr marL="0" lvl="0" indent="0" algn="l" rtl="0">
                        <a:spcBef>
                          <a:spcPts val="0"/>
                        </a:spcBef>
                        <a:spcAft>
                          <a:spcPts val="0"/>
                        </a:spcAft>
                        <a:buNone/>
                      </a:pPr>
                      <a:r>
                        <a:rPr lang="en-US" sz="1500">
                          <a:highlight>
                            <a:srgbClr val="FFFFFF"/>
                          </a:highlight>
                        </a:rPr>
                        <a:t>Objects and blobs,  Unstructured data</a:t>
                      </a:r>
                      <a:endParaRPr sz="1500">
                        <a:highlight>
                          <a:srgbClr val="FFFFFF"/>
                        </a:highlight>
                      </a:endParaRPr>
                    </a:p>
                  </a:txBody>
                  <a:tcPr marL="91425" marR="91425" marT="76200" marB="76200"/>
                </a:tc>
                <a:extLst>
                  <a:ext uri="{0D108BD9-81ED-4DB2-BD59-A6C34878D82A}">
                    <a16:rowId xmlns:a16="http://schemas.microsoft.com/office/drawing/2014/main" val="10001"/>
                  </a:ext>
                </a:extLst>
              </a:tr>
              <a:tr h="827150">
                <a:tc>
                  <a:txBody>
                    <a:bodyPr/>
                    <a:lstStyle/>
                    <a:p>
                      <a:pPr marL="0" lvl="0" indent="0" algn="l" rtl="0">
                        <a:spcBef>
                          <a:spcPts val="0"/>
                        </a:spcBef>
                        <a:spcAft>
                          <a:spcPts val="0"/>
                        </a:spcAft>
                        <a:buNone/>
                      </a:pPr>
                      <a:r>
                        <a:rPr lang="en-US" sz="1500">
                          <a:highlight>
                            <a:srgbClr val="FFFFFF"/>
                          </a:highlight>
                        </a:rPr>
                        <a:t> </a:t>
                      </a:r>
                      <a:r>
                        <a:rPr lang="en-US" sz="1500" u="sng">
                          <a:solidFill>
                            <a:schemeClr val="hlink"/>
                          </a:solidFill>
                          <a:highlight>
                            <a:srgbClr val="FFFFFF"/>
                          </a:highlight>
                          <a:hlinkClick r:id="rId4"/>
                        </a:rPr>
                        <a:t>Cloud Bigtable</a:t>
                      </a:r>
                      <a:endParaRPr sz="1500" u="sng">
                        <a:solidFill>
                          <a:schemeClr val="hlink"/>
                        </a:solidFill>
                        <a:highlight>
                          <a:srgbClr val="FFFFFF"/>
                        </a:highlight>
                        <a:hlinkClick r:id="rId4"/>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A scalable, fully managed NoSQL wide-column database that is suitable for both low-latency single-point lookups and precalculated analytics.</a:t>
                      </a:r>
                      <a:endParaRPr sz="1500">
                        <a:highlight>
                          <a:srgbClr val="FFFFFF"/>
                        </a:highlight>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Low-latency read/write access</a:t>
                      </a:r>
                      <a:endParaRPr sz="1500">
                        <a:highlight>
                          <a:srgbClr val="FFFFFF"/>
                        </a:highlight>
                      </a:endParaRPr>
                    </a:p>
                    <a:p>
                      <a:pPr marL="0" lvl="0" indent="0" algn="l" rtl="0">
                        <a:spcBef>
                          <a:spcPts val="0"/>
                        </a:spcBef>
                        <a:spcAft>
                          <a:spcPts val="0"/>
                        </a:spcAft>
                        <a:buNone/>
                      </a:pPr>
                      <a:r>
                        <a:rPr lang="en-US" sz="1500">
                          <a:highlight>
                            <a:srgbClr val="FFFFFF"/>
                          </a:highlight>
                        </a:rPr>
                        <a:t>High-throughput data processing, Time series support</a:t>
                      </a:r>
                      <a:endParaRPr sz="1500">
                        <a:highlight>
                          <a:srgbClr val="FFFFFF"/>
                        </a:highlight>
                      </a:endParaRPr>
                    </a:p>
                  </a:txBody>
                  <a:tcPr marL="91425" marR="91425" marT="76200" marB="76200"/>
                </a:tc>
                <a:extLst>
                  <a:ext uri="{0D108BD9-81ED-4DB2-BD59-A6C34878D82A}">
                    <a16:rowId xmlns:a16="http://schemas.microsoft.com/office/drawing/2014/main" val="10002"/>
                  </a:ext>
                </a:extLst>
              </a:tr>
              <a:tr h="601575">
                <a:tc>
                  <a:txBody>
                    <a:bodyPr/>
                    <a:lstStyle/>
                    <a:p>
                      <a:pPr marL="0" lvl="0" indent="0" algn="l" rtl="0">
                        <a:spcBef>
                          <a:spcPts val="0"/>
                        </a:spcBef>
                        <a:spcAft>
                          <a:spcPts val="0"/>
                        </a:spcAft>
                        <a:buNone/>
                      </a:pPr>
                      <a:r>
                        <a:rPr lang="en-US" sz="1500">
                          <a:highlight>
                            <a:srgbClr val="FFFFFF"/>
                          </a:highlight>
                        </a:rPr>
                        <a:t> </a:t>
                      </a:r>
                      <a:r>
                        <a:rPr lang="en-US" sz="1500" u="sng">
                          <a:solidFill>
                            <a:schemeClr val="hlink"/>
                          </a:solidFill>
                          <a:highlight>
                            <a:srgbClr val="FFFFFF"/>
                          </a:highlight>
                          <a:hlinkClick r:id="rId5"/>
                        </a:rPr>
                        <a:t>Cloud Datastore</a:t>
                      </a:r>
                      <a:endParaRPr sz="1500" u="sng">
                        <a:solidFill>
                          <a:schemeClr val="hlink"/>
                        </a:solidFill>
                        <a:highlight>
                          <a:srgbClr val="FFFFFF"/>
                        </a:highlight>
                        <a:hlinkClick r:id="rId5"/>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A scalable, fully managed NoSQL document database for your web and mobile applications.</a:t>
                      </a:r>
                      <a:endParaRPr sz="1500">
                        <a:highlight>
                          <a:srgbClr val="FFFFFF"/>
                        </a:highlight>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Semistructured application data</a:t>
                      </a:r>
                      <a:endParaRPr sz="1500">
                        <a:highlight>
                          <a:srgbClr val="FFFFFF"/>
                        </a:highlight>
                      </a:endParaRPr>
                    </a:p>
                    <a:p>
                      <a:pPr marL="0" lvl="0" indent="0" algn="l" rtl="0">
                        <a:spcBef>
                          <a:spcPts val="0"/>
                        </a:spcBef>
                        <a:spcAft>
                          <a:spcPts val="0"/>
                        </a:spcAft>
                        <a:buNone/>
                      </a:pPr>
                      <a:r>
                        <a:rPr lang="en-US" sz="1500">
                          <a:highlight>
                            <a:srgbClr val="FFFFFF"/>
                          </a:highlight>
                        </a:rPr>
                        <a:t>Hierarchical data, Durable key-value data</a:t>
                      </a:r>
                      <a:endParaRPr sz="1500">
                        <a:highlight>
                          <a:srgbClr val="FFFFFF"/>
                        </a:highlight>
                      </a:endParaRPr>
                    </a:p>
                  </a:txBody>
                  <a:tcPr marL="91425" marR="91425" marT="76200" marB="76200"/>
                </a:tc>
                <a:extLst>
                  <a:ext uri="{0D108BD9-81ED-4DB2-BD59-A6C34878D82A}">
                    <a16:rowId xmlns:a16="http://schemas.microsoft.com/office/drawing/2014/main" val="10003"/>
                  </a:ext>
                </a:extLst>
              </a:tr>
              <a:tr h="752300">
                <a:tc>
                  <a:txBody>
                    <a:bodyPr/>
                    <a:lstStyle/>
                    <a:p>
                      <a:pPr marL="0" lvl="0" indent="0" algn="l" rtl="0">
                        <a:spcBef>
                          <a:spcPts val="0"/>
                        </a:spcBef>
                        <a:spcAft>
                          <a:spcPts val="0"/>
                        </a:spcAft>
                        <a:buNone/>
                      </a:pPr>
                      <a:r>
                        <a:rPr lang="en-US" sz="1500">
                          <a:highlight>
                            <a:srgbClr val="FFFFFF"/>
                          </a:highlight>
                        </a:rPr>
                        <a:t> </a:t>
                      </a:r>
                      <a:r>
                        <a:rPr lang="en-US" sz="1500" u="sng">
                          <a:solidFill>
                            <a:schemeClr val="hlink"/>
                          </a:solidFill>
                          <a:highlight>
                            <a:srgbClr val="FFFFFF"/>
                          </a:highlight>
                          <a:hlinkClick r:id="rId6"/>
                        </a:rPr>
                        <a:t>Cloud SQL</a:t>
                      </a:r>
                      <a:endParaRPr sz="1500" u="sng">
                        <a:solidFill>
                          <a:schemeClr val="hlink"/>
                        </a:solidFill>
                        <a:highlight>
                          <a:srgbClr val="FFFFFF"/>
                        </a:highlight>
                        <a:hlinkClick r:id="rId6"/>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A fully managed MySQL and PostgreSQL database service that is built on the strength and reliability of Google's infrastructure.</a:t>
                      </a:r>
                      <a:endParaRPr sz="1500">
                        <a:highlight>
                          <a:srgbClr val="FFFFFF"/>
                        </a:highlight>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Web frameworks, Structured data, OLTP workloads</a:t>
                      </a:r>
                      <a:endParaRPr sz="1500">
                        <a:highlight>
                          <a:srgbClr val="FFFFFF"/>
                        </a:highlight>
                      </a:endParaRPr>
                    </a:p>
                  </a:txBody>
                  <a:tcPr marL="91425" marR="91425" marT="76200" marB="76200"/>
                </a:tc>
                <a:extLst>
                  <a:ext uri="{0D108BD9-81ED-4DB2-BD59-A6C34878D82A}">
                    <a16:rowId xmlns:a16="http://schemas.microsoft.com/office/drawing/2014/main" val="10004"/>
                  </a:ext>
                </a:extLst>
              </a:tr>
              <a:tr h="827150">
                <a:tc>
                  <a:txBody>
                    <a:bodyPr/>
                    <a:lstStyle/>
                    <a:p>
                      <a:pPr marL="0" lvl="0" indent="0" algn="l" rtl="0">
                        <a:spcBef>
                          <a:spcPts val="0"/>
                        </a:spcBef>
                        <a:spcAft>
                          <a:spcPts val="0"/>
                        </a:spcAft>
                        <a:buNone/>
                      </a:pPr>
                      <a:r>
                        <a:rPr lang="en-US" sz="1500">
                          <a:highlight>
                            <a:srgbClr val="FFFFFF"/>
                          </a:highlight>
                        </a:rPr>
                        <a:t> </a:t>
                      </a:r>
                      <a:r>
                        <a:rPr lang="en-US" sz="1500" u="sng">
                          <a:solidFill>
                            <a:schemeClr val="hlink"/>
                          </a:solidFill>
                          <a:highlight>
                            <a:srgbClr val="FFFFFF"/>
                          </a:highlight>
                          <a:hlinkClick r:id="rId7"/>
                        </a:rPr>
                        <a:t>Cloud Spanner</a:t>
                      </a:r>
                      <a:endParaRPr sz="1500" u="sng">
                        <a:solidFill>
                          <a:schemeClr val="hlink"/>
                        </a:solidFill>
                        <a:highlight>
                          <a:srgbClr val="FFFFFF"/>
                        </a:highlight>
                        <a:hlinkClick r:id="rId7"/>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Mission-critical, relational database service with transactional consistency, global scale, and high availability.</a:t>
                      </a:r>
                      <a:endParaRPr sz="1500">
                        <a:highlight>
                          <a:srgbClr val="FFFFFF"/>
                        </a:highlight>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Mission-critical applications</a:t>
                      </a:r>
                      <a:endParaRPr sz="1500">
                        <a:highlight>
                          <a:srgbClr val="FFFFFF"/>
                        </a:highlight>
                      </a:endParaRPr>
                    </a:p>
                    <a:p>
                      <a:pPr marL="0" lvl="0" indent="0" algn="l" rtl="0">
                        <a:spcBef>
                          <a:spcPts val="0"/>
                        </a:spcBef>
                        <a:spcAft>
                          <a:spcPts val="0"/>
                        </a:spcAft>
                        <a:buNone/>
                      </a:pPr>
                      <a:r>
                        <a:rPr lang="en-US" sz="1500">
                          <a:highlight>
                            <a:srgbClr val="FFFFFF"/>
                          </a:highlight>
                        </a:rPr>
                        <a:t>High transactions, Scale + consistency requirements</a:t>
                      </a:r>
                      <a:endParaRPr sz="1500">
                        <a:highlight>
                          <a:srgbClr val="FFFFFF"/>
                        </a:highlight>
                      </a:endParaRPr>
                    </a:p>
                  </a:txBody>
                  <a:tcPr marL="91425" marR="91425" marT="76200" marB="76200"/>
                </a:tc>
                <a:extLst>
                  <a:ext uri="{0D108BD9-81ED-4DB2-BD59-A6C34878D82A}">
                    <a16:rowId xmlns:a16="http://schemas.microsoft.com/office/drawing/2014/main" val="10005"/>
                  </a:ext>
                </a:extLst>
              </a:tr>
              <a:tr h="601575">
                <a:tc>
                  <a:txBody>
                    <a:bodyPr/>
                    <a:lstStyle/>
                    <a:p>
                      <a:pPr marL="0" lvl="0" indent="0" algn="l" rtl="0">
                        <a:spcBef>
                          <a:spcPts val="0"/>
                        </a:spcBef>
                        <a:spcAft>
                          <a:spcPts val="0"/>
                        </a:spcAft>
                        <a:buNone/>
                      </a:pPr>
                      <a:r>
                        <a:rPr lang="en-US" sz="1500">
                          <a:highlight>
                            <a:srgbClr val="FFFFFF"/>
                          </a:highlight>
                        </a:rPr>
                        <a:t> </a:t>
                      </a:r>
                      <a:r>
                        <a:rPr lang="en-US" sz="1500" u="sng">
                          <a:solidFill>
                            <a:schemeClr val="hlink"/>
                          </a:solidFill>
                          <a:highlight>
                            <a:srgbClr val="FFFFFF"/>
                          </a:highlight>
                          <a:hlinkClick r:id="rId8"/>
                        </a:rPr>
                        <a:t>BigQuery</a:t>
                      </a:r>
                      <a:endParaRPr sz="1500" u="sng">
                        <a:solidFill>
                          <a:schemeClr val="hlink"/>
                        </a:solidFill>
                        <a:highlight>
                          <a:srgbClr val="FFFFFF"/>
                        </a:highlight>
                        <a:hlinkClick r:id="rId8"/>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A scalable, fully managed enterprise data warehouse (EDW) with SQL and fast ad-hoc queries.</a:t>
                      </a:r>
                      <a:endParaRPr sz="1500">
                        <a:highlight>
                          <a:srgbClr val="FFFFFF"/>
                        </a:highlight>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OLAP workloads up to petabyte scale</a:t>
                      </a:r>
                      <a:endParaRPr sz="1500">
                        <a:highlight>
                          <a:srgbClr val="FFFFFF"/>
                        </a:highlight>
                      </a:endParaRPr>
                    </a:p>
                    <a:p>
                      <a:pPr marL="0" lvl="0" indent="0" algn="l" rtl="0">
                        <a:spcBef>
                          <a:spcPts val="0"/>
                        </a:spcBef>
                        <a:spcAft>
                          <a:spcPts val="0"/>
                        </a:spcAft>
                        <a:buNone/>
                      </a:pPr>
                      <a:r>
                        <a:rPr lang="en-US" sz="1500">
                          <a:highlight>
                            <a:srgbClr val="FFFFFF"/>
                          </a:highlight>
                        </a:rPr>
                        <a:t>Big data exploration and processing, (BI) tools</a:t>
                      </a:r>
                      <a:endParaRPr sz="1500">
                        <a:highlight>
                          <a:srgbClr val="FFFFFF"/>
                        </a:highlight>
                      </a:endParaRPr>
                    </a:p>
                  </a:txBody>
                  <a:tcPr marL="91425" marR="91425" marT="76200" marB="76200"/>
                </a:tc>
                <a:extLst>
                  <a:ext uri="{0D108BD9-81ED-4DB2-BD59-A6C34878D82A}">
                    <a16:rowId xmlns:a16="http://schemas.microsoft.com/office/drawing/2014/main" val="10006"/>
                  </a:ext>
                </a:extLst>
              </a:tr>
              <a:tr h="601575">
                <a:tc>
                  <a:txBody>
                    <a:bodyPr/>
                    <a:lstStyle/>
                    <a:p>
                      <a:pPr marL="0" lvl="0" indent="0" algn="l" rtl="0">
                        <a:spcBef>
                          <a:spcPts val="0"/>
                        </a:spcBef>
                        <a:spcAft>
                          <a:spcPts val="0"/>
                        </a:spcAft>
                        <a:buNone/>
                      </a:pPr>
                      <a:r>
                        <a:rPr lang="en-US" sz="1500">
                          <a:highlight>
                            <a:srgbClr val="FFFFFF"/>
                          </a:highlight>
                        </a:rPr>
                        <a:t> </a:t>
                      </a:r>
                      <a:r>
                        <a:rPr lang="en-US" sz="1500" u="sng">
                          <a:solidFill>
                            <a:schemeClr val="hlink"/>
                          </a:solidFill>
                          <a:highlight>
                            <a:srgbClr val="FFFFFF"/>
                          </a:highlight>
                          <a:hlinkClick r:id="rId9"/>
                        </a:rPr>
                        <a:t>Drive Enterprise</a:t>
                      </a:r>
                      <a:endParaRPr sz="1500" u="sng">
                        <a:solidFill>
                          <a:schemeClr val="hlink"/>
                        </a:solidFill>
                        <a:highlight>
                          <a:srgbClr val="FFFFFF"/>
                        </a:highlight>
                        <a:hlinkClick r:id="rId9"/>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A collaborative space for storing, sharing, and editing files.</a:t>
                      </a:r>
                      <a:endParaRPr sz="1500">
                        <a:highlight>
                          <a:srgbClr val="FFFFFF"/>
                        </a:highlight>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End-user interaction with docs and files</a:t>
                      </a:r>
                      <a:endParaRPr sz="1500">
                        <a:highlight>
                          <a:srgbClr val="FFFFFF"/>
                        </a:highlight>
                      </a:endParaRPr>
                    </a:p>
                    <a:p>
                      <a:pPr marL="0" lvl="0" indent="0" algn="l" rtl="0">
                        <a:spcBef>
                          <a:spcPts val="0"/>
                        </a:spcBef>
                        <a:spcAft>
                          <a:spcPts val="0"/>
                        </a:spcAft>
                        <a:buNone/>
                      </a:pPr>
                      <a:r>
                        <a:rPr lang="en-US" sz="1500">
                          <a:highlight>
                            <a:srgbClr val="FFFFFF"/>
                          </a:highlight>
                        </a:rPr>
                        <a:t>Collaborative creation and editing, Syncing files</a:t>
                      </a:r>
                      <a:endParaRPr sz="1500">
                        <a:highlight>
                          <a:srgbClr val="FFFFFF"/>
                        </a:highlight>
                      </a:endParaRPr>
                    </a:p>
                  </a:txBody>
                  <a:tcPr marL="91425" marR="91425" marT="76200" marB="76200"/>
                </a:tc>
                <a:extLst>
                  <a:ext uri="{0D108BD9-81ED-4DB2-BD59-A6C34878D82A}">
                    <a16:rowId xmlns:a16="http://schemas.microsoft.com/office/drawing/2014/main" val="10007"/>
                  </a:ext>
                </a:extLst>
              </a:tr>
            </a:tbl>
          </a:graphicData>
        </a:graphic>
      </p:graphicFrame>
      <p:sp>
        <p:nvSpPr>
          <p:cNvPr id="291" name="Google Shape;291;p42"/>
          <p:cNvSpPr txBox="1">
            <a:spLocks noGrp="1"/>
          </p:cNvSpPr>
          <p:nvPr>
            <p:ph type="ctrTitle"/>
          </p:nvPr>
        </p:nvSpPr>
        <p:spPr>
          <a:xfrm>
            <a:off x="1001775" y="975700"/>
            <a:ext cx="10353900" cy="6321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100"/>
              <a:buFont typeface="Arial"/>
              <a:buNone/>
            </a:pPr>
            <a:r>
              <a:rPr lang="en-US" sz="4000"/>
              <a:t>Google Cloud - Enterprise Services</a:t>
            </a:r>
            <a:endParaRPr sz="4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3"/>
          <p:cNvSpPr txBox="1">
            <a:spLocks noGrp="1"/>
          </p:cNvSpPr>
          <p:nvPr>
            <p:ph type="ctrTitle"/>
          </p:nvPr>
        </p:nvSpPr>
        <p:spPr>
          <a:xfrm>
            <a:off x="972600" y="1763275"/>
            <a:ext cx="11801700" cy="2219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Thank you!</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5"/>
          <p:cNvSpPr txBox="1">
            <a:spLocks noGrp="1"/>
          </p:cNvSpPr>
          <p:nvPr>
            <p:ph type="ctrTitle"/>
          </p:nvPr>
        </p:nvSpPr>
        <p:spPr>
          <a:xfrm>
            <a:off x="1001775" y="823300"/>
            <a:ext cx="10353900" cy="6321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100"/>
              <a:buFont typeface="Arial"/>
              <a:buNone/>
            </a:pPr>
            <a:r>
              <a:rPr lang="en-US" sz="4000" dirty="0"/>
              <a:t>Exercise - Moving MySQL DB to GCP</a:t>
            </a:r>
            <a:endParaRPr sz="4000" dirty="0"/>
          </a:p>
        </p:txBody>
      </p:sp>
      <p:sp>
        <p:nvSpPr>
          <p:cNvPr id="312" name="Google Shape;312;p45"/>
          <p:cNvSpPr txBox="1"/>
          <p:nvPr/>
        </p:nvSpPr>
        <p:spPr>
          <a:xfrm>
            <a:off x="0" y="1761825"/>
            <a:ext cx="5939161" cy="3782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dirty="0">
              <a:latin typeface="Lato"/>
              <a:ea typeface="Lato"/>
              <a:cs typeface="Lato"/>
              <a:sym typeface="Lato"/>
            </a:endParaRPr>
          </a:p>
          <a:p>
            <a:pPr marL="0" marR="0" lvl="0" indent="0" algn="l" rtl="0">
              <a:lnSpc>
                <a:spcPct val="100000"/>
              </a:lnSpc>
              <a:spcBef>
                <a:spcPts val="0"/>
              </a:spcBef>
              <a:spcAft>
                <a:spcPts val="0"/>
              </a:spcAft>
              <a:buNone/>
            </a:pPr>
            <a:r>
              <a:rPr lang="en-US" sz="1500" dirty="0">
                <a:latin typeface="Lato"/>
                <a:ea typeface="Lato"/>
                <a:cs typeface="Lato"/>
                <a:sym typeface="Lato"/>
              </a:rPr>
              <a:t>Step 1) Create a google account, then connect to the following URL:</a:t>
            </a:r>
            <a:endParaRPr sz="1500" dirty="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u="sng" dirty="0">
                <a:solidFill>
                  <a:schemeClr val="hlink"/>
                </a:solidFill>
                <a:latin typeface="Lato"/>
                <a:ea typeface="Lato"/>
                <a:cs typeface="Lato"/>
                <a:sym typeface="Lato"/>
                <a:hlinkClick r:id="rId3"/>
              </a:rPr>
              <a:t>https://datastudio.google.com/data?search=mysql</a:t>
            </a:r>
            <a:endParaRPr sz="1500" dirty="0">
              <a:latin typeface="Lato"/>
              <a:ea typeface="Lato"/>
              <a:cs typeface="Lato"/>
              <a:sym typeface="Lato"/>
            </a:endParaRPr>
          </a:p>
          <a:p>
            <a:pPr marL="0" marR="0" lvl="0" indent="0" algn="l" rtl="0">
              <a:lnSpc>
                <a:spcPct val="100000"/>
              </a:lnSpc>
              <a:spcBef>
                <a:spcPts val="0"/>
              </a:spcBef>
              <a:spcAft>
                <a:spcPts val="0"/>
              </a:spcAft>
              <a:buNone/>
            </a:pPr>
            <a:endParaRPr sz="1500" dirty="0">
              <a:latin typeface="Lato"/>
              <a:ea typeface="Lato"/>
              <a:cs typeface="Lato"/>
              <a:sym typeface="Lato"/>
            </a:endParaRPr>
          </a:p>
          <a:p>
            <a:pPr marL="0" marR="0" lvl="0" indent="0" algn="l" rtl="0">
              <a:lnSpc>
                <a:spcPct val="100000"/>
              </a:lnSpc>
              <a:spcBef>
                <a:spcPts val="0"/>
              </a:spcBef>
              <a:spcAft>
                <a:spcPts val="0"/>
              </a:spcAft>
              <a:buNone/>
            </a:pPr>
            <a:r>
              <a:rPr lang="en-US" sz="1500" dirty="0">
                <a:latin typeface="Lato"/>
                <a:ea typeface="Lato"/>
                <a:cs typeface="Lato"/>
                <a:sym typeface="Lato"/>
              </a:rPr>
              <a:t>Step 2) Create a SQL dump file of your local MySQL database</a:t>
            </a:r>
            <a:endParaRPr sz="1500" dirty="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b="1" u="sng" dirty="0" err="1">
                <a:latin typeface="Lato"/>
                <a:ea typeface="Lato"/>
                <a:cs typeface="Lato"/>
                <a:sym typeface="Lato"/>
              </a:rPr>
              <a:t>cmd</a:t>
            </a:r>
            <a:r>
              <a:rPr lang="en-US" sz="1500" b="1" u="sng" dirty="0">
                <a:latin typeface="Lato"/>
                <a:ea typeface="Lato"/>
                <a:cs typeface="Lato"/>
                <a:sym typeface="Lato"/>
              </a:rPr>
              <a:t> line</a:t>
            </a:r>
            <a:r>
              <a:rPr lang="en-US" sz="1500" dirty="0">
                <a:latin typeface="Lato"/>
                <a:ea typeface="Lato"/>
                <a:cs typeface="Lato"/>
                <a:sym typeface="Lato"/>
              </a:rPr>
              <a:t>: cd  C:\Program Files\MySQL\MySQL Workbench 8.0 CE</a:t>
            </a:r>
            <a:endParaRPr sz="1500" dirty="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dirty="0" err="1">
                <a:latin typeface="Lato"/>
                <a:ea typeface="Lato"/>
                <a:cs typeface="Lato"/>
                <a:sym typeface="Lato"/>
              </a:rPr>
              <a:t>mysqldump</a:t>
            </a:r>
            <a:r>
              <a:rPr lang="en-US" sz="1500" dirty="0">
                <a:latin typeface="Lato"/>
                <a:ea typeface="Lato"/>
                <a:cs typeface="Lato"/>
                <a:sym typeface="Lato"/>
              </a:rPr>
              <a:t> -u root -p covid_19 &gt; (</a:t>
            </a:r>
            <a:r>
              <a:rPr lang="en-US" sz="1500" dirty="0" err="1">
                <a:latin typeface="Lato"/>
                <a:ea typeface="Lato"/>
                <a:cs typeface="Lato"/>
                <a:sym typeface="Lato"/>
              </a:rPr>
              <a:t>dir</a:t>
            </a:r>
            <a:r>
              <a:rPr lang="en-US" sz="1500" dirty="0">
                <a:latin typeface="Lato"/>
                <a:ea typeface="Lato"/>
                <a:cs typeface="Lato"/>
                <a:sym typeface="Lato"/>
              </a:rPr>
              <a:t>)\covid_19_dump.sql</a:t>
            </a:r>
            <a:endParaRPr sz="1500" dirty="0">
              <a:latin typeface="Lato"/>
              <a:ea typeface="Lato"/>
              <a:cs typeface="Lato"/>
              <a:sym typeface="Lato"/>
            </a:endParaRPr>
          </a:p>
          <a:p>
            <a:pPr marL="0" marR="0" lvl="0" indent="0" algn="l" rtl="0">
              <a:lnSpc>
                <a:spcPct val="100000"/>
              </a:lnSpc>
              <a:spcBef>
                <a:spcPts val="0"/>
              </a:spcBef>
              <a:spcAft>
                <a:spcPts val="0"/>
              </a:spcAft>
              <a:buNone/>
            </a:pPr>
            <a:endParaRPr sz="1500" dirty="0">
              <a:latin typeface="Lato"/>
              <a:ea typeface="Lato"/>
              <a:cs typeface="Lato"/>
              <a:sym typeface="Lato"/>
            </a:endParaRPr>
          </a:p>
          <a:p>
            <a:pPr lvl="0"/>
            <a:r>
              <a:rPr lang="en-US" sz="1500" dirty="0">
                <a:latin typeface="Lato"/>
                <a:ea typeface="Lato"/>
                <a:cs typeface="Lato"/>
                <a:sym typeface="Lato"/>
              </a:rPr>
              <a:t>Step 3)  In Google Cloud, “Create Bucket” using the following link: </a:t>
            </a:r>
            <a:r>
              <a:rPr lang="en-US" dirty="0">
                <a:hlinkClick r:id="rId4"/>
              </a:rPr>
              <a:t>Creating Storage Buckets</a:t>
            </a:r>
            <a:r>
              <a:rPr lang="en-US" dirty="0"/>
              <a:t> </a:t>
            </a:r>
            <a:r>
              <a:rPr lang="en-US" dirty="0">
                <a:sym typeface="Wingdings" panose="05000000000000000000" pitchFamily="2" charset="2"/>
              </a:rPr>
              <a:t> Click “Open the Cloud Storage browser”</a:t>
            </a:r>
            <a:endParaRPr lang="en-US" dirty="0"/>
          </a:p>
          <a:p>
            <a:pPr lvl="0"/>
            <a:endParaRPr sz="1500" dirty="0">
              <a:latin typeface="Lato"/>
              <a:ea typeface="Lato"/>
              <a:cs typeface="Lato"/>
              <a:sym typeface="Lato"/>
            </a:endParaRPr>
          </a:p>
          <a:p>
            <a:pPr marL="0" marR="0" lvl="0" indent="0" algn="l" rtl="0">
              <a:lnSpc>
                <a:spcPct val="100000"/>
              </a:lnSpc>
              <a:spcBef>
                <a:spcPts val="0"/>
              </a:spcBef>
              <a:spcAft>
                <a:spcPts val="0"/>
              </a:spcAft>
              <a:buNone/>
            </a:pPr>
            <a:r>
              <a:rPr lang="en-US" sz="1500" dirty="0">
                <a:latin typeface="Lato"/>
                <a:ea typeface="Lato"/>
                <a:cs typeface="Lato"/>
                <a:sym typeface="Lato"/>
              </a:rPr>
              <a:t>Step 4)  Upload the Covid-19 SQL dump file to the storage bucket</a:t>
            </a:r>
            <a:endParaRPr sz="1500" dirty="0">
              <a:latin typeface="Lato"/>
              <a:ea typeface="Lato"/>
              <a:cs typeface="Lato"/>
              <a:sym typeface="Lato"/>
            </a:endParaRPr>
          </a:p>
          <a:p>
            <a:pPr marL="0" marR="0" lvl="0" indent="0" algn="l" rtl="0">
              <a:lnSpc>
                <a:spcPct val="100000"/>
              </a:lnSpc>
              <a:spcBef>
                <a:spcPts val="0"/>
              </a:spcBef>
              <a:spcAft>
                <a:spcPts val="0"/>
              </a:spcAft>
              <a:buNone/>
            </a:pPr>
            <a:endParaRPr sz="1500" dirty="0">
              <a:latin typeface="Lato"/>
              <a:ea typeface="Lato"/>
              <a:cs typeface="Lato"/>
              <a:sym typeface="Lato"/>
            </a:endParaRPr>
          </a:p>
          <a:p>
            <a:r>
              <a:rPr lang="en-US" sz="1500" dirty="0">
                <a:latin typeface="Lato"/>
                <a:ea typeface="Lato"/>
                <a:cs typeface="Lato"/>
                <a:sym typeface="Lato"/>
              </a:rPr>
              <a:t>Step 5) Go to the Cloud SQL Instances page in GCP using the following link: </a:t>
            </a:r>
            <a:r>
              <a:rPr lang="en-US" sz="1200" dirty="0">
                <a:latin typeface="Lato"/>
                <a:ea typeface="Lato"/>
                <a:cs typeface="Lato"/>
                <a:sym typeface="Lato"/>
                <a:hlinkClick r:id="rId5"/>
              </a:rPr>
              <a:t>https://cloud.google.com/sql/docs/mysql/import-export/importing</a:t>
            </a:r>
            <a:endParaRPr sz="1500" dirty="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dirty="0">
                <a:latin typeface="Lato"/>
                <a:ea typeface="Lato"/>
                <a:cs typeface="Lato"/>
                <a:sym typeface="Lato"/>
              </a:rPr>
              <a:t>Select the  “Go to the Cloud SQL Instance Page” </a:t>
            </a:r>
          </a:p>
          <a:p>
            <a:pPr marL="457200" marR="0" lvl="0" indent="-323850" algn="l" rtl="0">
              <a:lnSpc>
                <a:spcPct val="100000"/>
              </a:lnSpc>
              <a:spcBef>
                <a:spcPts val="0"/>
              </a:spcBef>
              <a:spcAft>
                <a:spcPts val="0"/>
              </a:spcAft>
              <a:buSzPts val="1500"/>
              <a:buFont typeface="Lato"/>
              <a:buChar char="●"/>
            </a:pPr>
            <a:r>
              <a:rPr lang="en-US" sz="1500" dirty="0">
                <a:latin typeface="Lato"/>
                <a:ea typeface="Lato"/>
                <a:cs typeface="Lato"/>
                <a:sym typeface="Lato"/>
              </a:rPr>
              <a:t>Select “Create Instance”</a:t>
            </a:r>
          </a:p>
          <a:p>
            <a:pPr marL="457200" marR="0" lvl="0" indent="-323850" algn="l" rtl="0">
              <a:lnSpc>
                <a:spcPct val="100000"/>
              </a:lnSpc>
              <a:spcBef>
                <a:spcPts val="0"/>
              </a:spcBef>
              <a:spcAft>
                <a:spcPts val="0"/>
              </a:spcAft>
              <a:buSzPts val="1500"/>
              <a:buFont typeface="Lato"/>
              <a:buChar char="●"/>
            </a:pPr>
            <a:r>
              <a:rPr lang="en-US" sz="1500" dirty="0">
                <a:latin typeface="Lato"/>
                <a:ea typeface="Lato"/>
                <a:cs typeface="Lato"/>
                <a:sym typeface="Lato"/>
              </a:rPr>
              <a:t>Select “MySQL”</a:t>
            </a:r>
            <a:endParaRPr sz="1500" dirty="0">
              <a:latin typeface="Lato"/>
              <a:ea typeface="Lato"/>
              <a:cs typeface="Lato"/>
              <a:sym typeface="Lato"/>
            </a:endParaRPr>
          </a:p>
          <a:p>
            <a:pPr marL="0" marR="0" lvl="0" indent="0" algn="l" rtl="0">
              <a:lnSpc>
                <a:spcPct val="100000"/>
              </a:lnSpc>
              <a:spcBef>
                <a:spcPts val="0"/>
              </a:spcBef>
              <a:spcAft>
                <a:spcPts val="0"/>
              </a:spcAft>
              <a:buNone/>
            </a:pPr>
            <a:endParaRPr dirty="0">
              <a:latin typeface="Lato"/>
              <a:ea typeface="Lato"/>
              <a:cs typeface="Lato"/>
              <a:sym typeface="Lato"/>
            </a:endParaRPr>
          </a:p>
          <a:p>
            <a:pPr marL="457200" marR="0" lvl="0" indent="0" algn="l" rtl="0">
              <a:lnSpc>
                <a:spcPct val="100000"/>
              </a:lnSpc>
              <a:spcBef>
                <a:spcPts val="0"/>
              </a:spcBef>
              <a:spcAft>
                <a:spcPts val="0"/>
              </a:spcAft>
              <a:buNone/>
            </a:pPr>
            <a:endParaRPr dirty="0">
              <a:latin typeface="Lato"/>
              <a:ea typeface="Lato"/>
              <a:cs typeface="Lato"/>
              <a:sym typeface="Lato"/>
            </a:endParaRPr>
          </a:p>
          <a:p>
            <a:pPr marL="457200" marR="0" lvl="0" indent="0" algn="l" rtl="0">
              <a:lnSpc>
                <a:spcPct val="100000"/>
              </a:lnSpc>
              <a:spcBef>
                <a:spcPts val="0"/>
              </a:spcBef>
              <a:spcAft>
                <a:spcPts val="0"/>
              </a:spcAft>
              <a:buNone/>
            </a:pPr>
            <a:endParaRPr dirty="0">
              <a:latin typeface="Lato"/>
              <a:ea typeface="Lato"/>
              <a:cs typeface="Lato"/>
              <a:sym typeface="Lato"/>
            </a:endParaRPr>
          </a:p>
        </p:txBody>
      </p:sp>
      <p:sp>
        <p:nvSpPr>
          <p:cNvPr id="313" name="Google Shape;313;p45"/>
          <p:cNvSpPr txBox="1"/>
          <p:nvPr/>
        </p:nvSpPr>
        <p:spPr>
          <a:xfrm>
            <a:off x="5897731" y="1544177"/>
            <a:ext cx="6294269" cy="5016668"/>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lang="en-US" dirty="0">
              <a:sym typeface="Lato"/>
            </a:endParaRPr>
          </a:p>
          <a:p>
            <a:pPr marL="0" marR="0" lvl="0" indent="0" algn="l" rtl="0">
              <a:lnSpc>
                <a:spcPct val="100000"/>
              </a:lnSpc>
              <a:spcBef>
                <a:spcPts val="0"/>
              </a:spcBef>
              <a:spcAft>
                <a:spcPts val="0"/>
              </a:spcAft>
              <a:buNone/>
            </a:pPr>
            <a:r>
              <a:rPr lang="en-US" dirty="0">
                <a:sym typeface="Lato"/>
              </a:rPr>
              <a:t>Step 6) Fill-in the “Create a </a:t>
            </a:r>
            <a:r>
              <a:rPr lang="en-US" dirty="0" err="1">
                <a:sym typeface="Lato"/>
              </a:rPr>
              <a:t>MySql</a:t>
            </a:r>
            <a:r>
              <a:rPr lang="en-US" dirty="0">
                <a:sym typeface="Lato"/>
              </a:rPr>
              <a:t> Second Generation instance”</a:t>
            </a:r>
          </a:p>
          <a:p>
            <a:pPr marL="457200" lvl="0" indent="-323850" algn="l" rtl="0">
              <a:spcBef>
                <a:spcPts val="0"/>
              </a:spcBef>
              <a:spcAft>
                <a:spcPts val="0"/>
              </a:spcAft>
              <a:buSzPts val="1500"/>
              <a:buFont typeface="Lato"/>
              <a:buChar char="●"/>
            </a:pPr>
            <a:r>
              <a:rPr lang="en-US" dirty="0">
                <a:sym typeface="Lato"/>
              </a:rPr>
              <a:t>Instance ID:  (database name)</a:t>
            </a:r>
          </a:p>
          <a:p>
            <a:pPr marL="457200" marR="0" lvl="0" indent="-323850" algn="l" rtl="0">
              <a:lnSpc>
                <a:spcPct val="100000"/>
              </a:lnSpc>
              <a:spcBef>
                <a:spcPts val="0"/>
              </a:spcBef>
              <a:spcAft>
                <a:spcPts val="0"/>
              </a:spcAft>
              <a:buSzPts val="1500"/>
              <a:buFont typeface="Lato"/>
              <a:buChar char="●"/>
            </a:pPr>
            <a:r>
              <a:rPr lang="en-US" dirty="0">
                <a:sym typeface="Lato"/>
              </a:rPr>
              <a:t>Select “No Password” </a:t>
            </a:r>
          </a:p>
          <a:p>
            <a:pPr marL="457200" marR="0" lvl="0" indent="-323850" algn="l" rtl="0">
              <a:lnSpc>
                <a:spcPct val="100000"/>
              </a:lnSpc>
              <a:spcBef>
                <a:spcPts val="0"/>
              </a:spcBef>
              <a:spcAft>
                <a:spcPts val="0"/>
              </a:spcAft>
              <a:buSzPts val="1500"/>
              <a:buFont typeface="Lato"/>
              <a:buChar char="●"/>
            </a:pPr>
            <a:r>
              <a:rPr lang="en-US" dirty="0">
                <a:sym typeface="Lato"/>
              </a:rPr>
              <a:t>Select “Create” </a:t>
            </a:r>
          </a:p>
          <a:p>
            <a:pPr marL="457200" marR="0" lvl="0" indent="0" algn="l" rtl="0">
              <a:lnSpc>
                <a:spcPct val="100000"/>
              </a:lnSpc>
              <a:spcBef>
                <a:spcPts val="0"/>
              </a:spcBef>
              <a:spcAft>
                <a:spcPts val="0"/>
              </a:spcAft>
              <a:buNone/>
            </a:pPr>
            <a:endParaRPr sz="1500" dirty="0">
              <a:latin typeface="Lato"/>
              <a:ea typeface="Lato"/>
              <a:cs typeface="Lato"/>
              <a:sym typeface="Lato"/>
            </a:endParaRPr>
          </a:p>
          <a:p>
            <a:pPr marL="0" marR="0" lvl="0" indent="0" algn="l" rtl="0">
              <a:lnSpc>
                <a:spcPct val="100000"/>
              </a:lnSpc>
              <a:spcBef>
                <a:spcPts val="0"/>
              </a:spcBef>
              <a:spcAft>
                <a:spcPts val="0"/>
              </a:spcAft>
              <a:buNone/>
            </a:pPr>
            <a:r>
              <a:rPr lang="en-US" sz="1500" dirty="0">
                <a:latin typeface="Lato"/>
                <a:ea typeface="Lato"/>
                <a:cs typeface="Lato"/>
                <a:sym typeface="Lato"/>
              </a:rPr>
              <a:t>Step 7) “SQL Instances” should now appear: select the instance from 6)</a:t>
            </a:r>
            <a:endParaRPr sz="1500" dirty="0">
              <a:latin typeface="Lato"/>
              <a:ea typeface="Lato"/>
              <a:cs typeface="Lato"/>
              <a:sym typeface="Lato"/>
            </a:endParaRPr>
          </a:p>
          <a:p>
            <a:pPr marL="0" marR="0" lvl="0" indent="0" algn="l" rtl="0">
              <a:lnSpc>
                <a:spcPct val="100000"/>
              </a:lnSpc>
              <a:spcBef>
                <a:spcPts val="0"/>
              </a:spcBef>
              <a:spcAft>
                <a:spcPts val="0"/>
              </a:spcAft>
              <a:buNone/>
            </a:pPr>
            <a:endParaRPr sz="1500" dirty="0">
              <a:latin typeface="Lato"/>
              <a:ea typeface="Lato"/>
              <a:cs typeface="Lato"/>
              <a:sym typeface="Lato"/>
            </a:endParaRPr>
          </a:p>
          <a:p>
            <a:pPr marL="0" marR="0" lvl="0" indent="0" algn="l" rtl="0">
              <a:lnSpc>
                <a:spcPct val="100000"/>
              </a:lnSpc>
              <a:spcBef>
                <a:spcPts val="0"/>
              </a:spcBef>
              <a:spcAft>
                <a:spcPts val="0"/>
              </a:spcAft>
              <a:buNone/>
            </a:pPr>
            <a:r>
              <a:rPr lang="en-US" sz="1500" dirty="0">
                <a:latin typeface="Lato"/>
                <a:ea typeface="Lato"/>
                <a:cs typeface="Lato"/>
                <a:sym typeface="Lato"/>
              </a:rPr>
              <a:t>Step 8) Click “Import” in the button bar.</a:t>
            </a:r>
            <a:endParaRPr sz="1500" dirty="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dirty="0">
                <a:latin typeface="Lato"/>
                <a:ea typeface="Lato"/>
                <a:cs typeface="Lato"/>
                <a:sym typeface="Lato"/>
              </a:rPr>
              <a:t>Enter the path to the bucket and SQL dump file you uploaded</a:t>
            </a:r>
            <a:endParaRPr sz="1500" dirty="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dirty="0">
                <a:latin typeface="Lato"/>
                <a:ea typeface="Lato"/>
                <a:cs typeface="Lato"/>
                <a:sym typeface="Lato"/>
              </a:rPr>
              <a:t>Format of import - “SQL” Select Database -  (database name)</a:t>
            </a:r>
            <a:endParaRPr sz="1500" dirty="0">
              <a:latin typeface="Lato"/>
              <a:ea typeface="Lato"/>
              <a:cs typeface="Lato"/>
              <a:sym typeface="Lato"/>
            </a:endParaRPr>
          </a:p>
          <a:p>
            <a:pPr marL="0" marR="0" lvl="0" indent="0" algn="l" rtl="0">
              <a:lnSpc>
                <a:spcPct val="100000"/>
              </a:lnSpc>
              <a:spcBef>
                <a:spcPts val="0"/>
              </a:spcBef>
              <a:spcAft>
                <a:spcPts val="0"/>
              </a:spcAft>
              <a:buNone/>
            </a:pPr>
            <a:endParaRPr dirty="0">
              <a:latin typeface="Lato"/>
              <a:ea typeface="Lato"/>
              <a:cs typeface="Lato"/>
              <a:sym typeface="Lato"/>
            </a:endParaRPr>
          </a:p>
          <a:p>
            <a:pPr marL="0" marR="0" lvl="0" indent="0" algn="l" rtl="0">
              <a:lnSpc>
                <a:spcPct val="100000"/>
              </a:lnSpc>
              <a:spcBef>
                <a:spcPts val="0"/>
              </a:spcBef>
              <a:spcAft>
                <a:spcPts val="0"/>
              </a:spcAft>
              <a:buNone/>
            </a:pPr>
            <a:r>
              <a:rPr lang="en-US" dirty="0">
                <a:latin typeface="Lato"/>
                <a:ea typeface="Lato"/>
                <a:cs typeface="Lato"/>
                <a:sym typeface="Lato"/>
              </a:rPr>
              <a:t>Step 9) Navigate back to Google Data Studio → Connect to Data</a:t>
            </a:r>
            <a:endParaRPr dirty="0">
              <a:latin typeface="Lato"/>
              <a:ea typeface="Lato"/>
              <a:cs typeface="Lato"/>
              <a:sym typeface="Lato"/>
            </a:endParaRPr>
          </a:p>
          <a:p>
            <a:pPr marL="457200" marR="0" lvl="0" indent="-317500" algn="l" rtl="0">
              <a:lnSpc>
                <a:spcPct val="100000"/>
              </a:lnSpc>
              <a:spcBef>
                <a:spcPts val="0"/>
              </a:spcBef>
              <a:spcAft>
                <a:spcPts val="0"/>
              </a:spcAft>
              <a:buSzPts val="1400"/>
              <a:buFont typeface="Lato"/>
              <a:buChar char="●"/>
            </a:pPr>
            <a:r>
              <a:rPr lang="en-US" dirty="0">
                <a:latin typeface="Lato"/>
                <a:ea typeface="Lato"/>
                <a:cs typeface="Lato"/>
                <a:sym typeface="Lato"/>
              </a:rPr>
              <a:t>Select “Cloud SQL for MySQL” connector - “Create </a:t>
            </a:r>
            <a:r>
              <a:rPr lang="en-US" dirty="0" err="1">
                <a:latin typeface="Lato"/>
                <a:ea typeface="Lato"/>
                <a:cs typeface="Lato"/>
                <a:sym typeface="Lato"/>
              </a:rPr>
              <a:t>Datasource</a:t>
            </a:r>
            <a:r>
              <a:rPr lang="en-US" dirty="0">
                <a:latin typeface="Lato"/>
                <a:ea typeface="Lato"/>
                <a:cs typeface="Lato"/>
                <a:sym typeface="Lato"/>
              </a:rPr>
              <a:t>”</a:t>
            </a:r>
            <a:endParaRPr dirty="0">
              <a:latin typeface="Lato"/>
              <a:ea typeface="Lato"/>
              <a:cs typeface="Lato"/>
              <a:sym typeface="Lato"/>
            </a:endParaRPr>
          </a:p>
          <a:p>
            <a:pPr marL="457200" marR="0" lvl="0" indent="-317500" algn="l" rtl="0">
              <a:lnSpc>
                <a:spcPct val="100000"/>
              </a:lnSpc>
              <a:spcBef>
                <a:spcPts val="0"/>
              </a:spcBef>
              <a:spcAft>
                <a:spcPts val="0"/>
              </a:spcAft>
              <a:buSzPts val="1400"/>
              <a:buFont typeface="Lato"/>
              <a:buChar char="●"/>
            </a:pPr>
            <a:r>
              <a:rPr lang="en-US" dirty="0">
                <a:latin typeface="Lato"/>
                <a:ea typeface="Lato"/>
                <a:cs typeface="Lato"/>
                <a:sym typeface="Lato"/>
              </a:rPr>
              <a:t>Authorize connection</a:t>
            </a:r>
          </a:p>
          <a:p>
            <a:pPr marL="139700" lvl="3">
              <a:buSzPts val="1400"/>
            </a:pPr>
            <a:endParaRPr dirty="0">
              <a:latin typeface="Lato"/>
              <a:ea typeface="Lato"/>
              <a:cs typeface="Lato"/>
              <a:sym typeface="Lato"/>
            </a:endParaRPr>
          </a:p>
          <a:p>
            <a:pPr lvl="0"/>
            <a:r>
              <a:rPr lang="en-US" dirty="0">
                <a:latin typeface="Lato"/>
                <a:ea typeface="Lato"/>
                <a:cs typeface="Lato"/>
                <a:sym typeface="Lato"/>
              </a:rPr>
              <a:t>Step 10) Provide Instance Information (via BASIC connection)</a:t>
            </a:r>
          </a:p>
          <a:p>
            <a:pPr marL="457200" lvl="3" indent="-317500">
              <a:buSzPts val="1400"/>
              <a:buFont typeface="Lato"/>
              <a:buChar char="●"/>
            </a:pPr>
            <a:r>
              <a:rPr lang="en-US" dirty="0">
                <a:latin typeface="Lato"/>
                <a:ea typeface="Lato"/>
                <a:cs typeface="Lato"/>
                <a:sym typeface="Lato"/>
              </a:rPr>
              <a:t>Instance Connection Name:                                                                    </a:t>
            </a:r>
            <a:r>
              <a:rPr lang="en-US" dirty="0" err="1">
                <a:latin typeface="Lato"/>
                <a:ea typeface="Lato"/>
                <a:cs typeface="Lato"/>
                <a:sym typeface="Lato"/>
              </a:rPr>
              <a:t>jdbc:google:mysql</a:t>
            </a:r>
            <a:r>
              <a:rPr lang="en-US" dirty="0">
                <a:latin typeface="Lato"/>
                <a:ea typeface="Lato"/>
                <a:cs typeface="Lato"/>
                <a:sym typeface="Lato"/>
              </a:rPr>
              <a:t>://aaaa-1528141291560:us-central1:covid19</a:t>
            </a:r>
          </a:p>
          <a:p>
            <a:pPr marL="457200" lvl="3" indent="-317500">
              <a:buSzPts val="1400"/>
              <a:buFont typeface="Lato"/>
              <a:buChar char="●"/>
            </a:pPr>
            <a:r>
              <a:rPr lang="en-US" dirty="0">
                <a:latin typeface="Lato"/>
                <a:ea typeface="Lato"/>
                <a:cs typeface="Lato"/>
                <a:sym typeface="Lato"/>
              </a:rPr>
              <a:t>Database: </a:t>
            </a:r>
            <a:r>
              <a:rPr lang="en-US" dirty="0">
                <a:sym typeface="Lato"/>
              </a:rPr>
              <a:t>(database name)</a:t>
            </a:r>
          </a:p>
          <a:p>
            <a:pPr marL="457200" lvl="3" indent="-317500">
              <a:buSzPts val="1400"/>
              <a:buFont typeface="Lato"/>
              <a:buChar char="●"/>
            </a:pPr>
            <a:r>
              <a:rPr lang="en-US" dirty="0">
                <a:latin typeface="Lato"/>
                <a:ea typeface="Lato"/>
                <a:cs typeface="Lato"/>
                <a:sym typeface="Lato"/>
              </a:rPr>
              <a:t>Username &amp; Pass: root/root</a:t>
            </a:r>
          </a:p>
          <a:p>
            <a:endParaRPr lang="en-US" dirty="0">
              <a:latin typeface="Lato"/>
              <a:ea typeface="Lato"/>
              <a:cs typeface="Lato"/>
              <a:sym typeface="Lato"/>
            </a:endParaRPr>
          </a:p>
          <a:p>
            <a:r>
              <a:rPr lang="en-US" dirty="0">
                <a:latin typeface="Lato"/>
                <a:ea typeface="Lato"/>
                <a:cs typeface="Lato"/>
                <a:sym typeface="Lato"/>
              </a:rPr>
              <a:t>Step 11) Navigate back to Google Data Studio → Connect to Data</a:t>
            </a:r>
          </a:p>
          <a:p>
            <a:pPr marL="0" marR="0" lvl="0" indent="0" algn="l" rtl="0">
              <a:lnSpc>
                <a:spcPct val="100000"/>
              </a:lnSpc>
              <a:spcBef>
                <a:spcPts val="0"/>
              </a:spcBef>
              <a:spcAft>
                <a:spcPts val="0"/>
              </a:spcAft>
              <a:buNone/>
            </a:pPr>
            <a:r>
              <a:rPr lang="en-US" dirty="0">
                <a:latin typeface="Lato"/>
                <a:ea typeface="Lato"/>
                <a:cs typeface="Lato"/>
                <a:sym typeface="Lato"/>
              </a:rPr>
              <a:t> </a:t>
            </a:r>
            <a:endParaRPr dirty="0">
              <a:latin typeface="Lato"/>
              <a:ea typeface="Lato"/>
              <a:cs typeface="Lato"/>
              <a:sym typeface="Lato"/>
            </a:endParaRPr>
          </a:p>
          <a:p>
            <a:pPr marL="457200" marR="0" lvl="0" indent="0" algn="l" rtl="0">
              <a:lnSpc>
                <a:spcPct val="100000"/>
              </a:lnSpc>
              <a:spcBef>
                <a:spcPts val="0"/>
              </a:spcBef>
              <a:spcAft>
                <a:spcPts val="0"/>
              </a:spcAft>
              <a:buNone/>
            </a:pPr>
            <a:endParaRPr dirty="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Review: Class 7</a:t>
            </a:r>
            <a:endParaRPr sz="4800"/>
          </a:p>
        </p:txBody>
      </p:sp>
      <p:sp>
        <p:nvSpPr>
          <p:cNvPr id="186" name="Google Shape;186;p28"/>
          <p:cNvSpPr txBox="1">
            <a:spLocks noGrp="1"/>
          </p:cNvSpPr>
          <p:nvPr>
            <p:ph type="subTitle" idx="1"/>
          </p:nvPr>
        </p:nvSpPr>
        <p:spPr>
          <a:xfrm>
            <a:off x="1021600" y="1740675"/>
            <a:ext cx="109122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609600" lvl="0" indent="-304800" algn="l" rtl="0">
              <a:lnSpc>
                <a:spcPct val="150000"/>
              </a:lnSpc>
              <a:spcBef>
                <a:spcPts val="1000"/>
              </a:spcBef>
              <a:spcAft>
                <a:spcPts val="0"/>
              </a:spcAft>
              <a:buSzPts val="3000"/>
              <a:buNone/>
            </a:pPr>
            <a:r>
              <a:rPr lang="en-US" sz="3000" dirty="0"/>
              <a:t>Data Storage Terminology </a:t>
            </a:r>
            <a:endParaRPr sz="3000" dirty="0"/>
          </a:p>
          <a:p>
            <a:pPr marL="609600" lvl="0" indent="-304800" algn="l" rtl="0">
              <a:lnSpc>
                <a:spcPct val="150000"/>
              </a:lnSpc>
              <a:spcBef>
                <a:spcPts val="0"/>
              </a:spcBef>
              <a:spcAft>
                <a:spcPts val="0"/>
              </a:spcAft>
              <a:buSzPts val="3000"/>
              <a:buNone/>
            </a:pPr>
            <a:r>
              <a:rPr lang="en-US" sz="3000" dirty="0"/>
              <a:t>Data Management vs. Administration (DBA)</a:t>
            </a:r>
          </a:p>
          <a:p>
            <a:pPr marL="609600" lvl="0" indent="-304800" algn="l" rtl="0">
              <a:lnSpc>
                <a:spcPct val="150000"/>
              </a:lnSpc>
              <a:spcBef>
                <a:spcPts val="0"/>
              </a:spcBef>
              <a:spcAft>
                <a:spcPts val="0"/>
              </a:spcAft>
              <a:buSzPts val="3000"/>
              <a:buNone/>
            </a:pPr>
            <a:r>
              <a:rPr lang="en-US" sz="3000" dirty="0"/>
              <a:t>Data Governance &amp; Measuring Data Quality</a:t>
            </a:r>
            <a:endParaRPr sz="3000" dirty="0"/>
          </a:p>
          <a:p>
            <a:pPr marL="609600" lvl="0" indent="-304800" algn="l" rtl="0">
              <a:lnSpc>
                <a:spcPct val="150000"/>
              </a:lnSpc>
              <a:spcBef>
                <a:spcPts val="1000"/>
              </a:spcBef>
              <a:spcAft>
                <a:spcPts val="0"/>
              </a:spcAft>
              <a:buSzPts val="3000"/>
              <a:buNone/>
            </a:pPr>
            <a:r>
              <a:rPr lang="en-US" sz="3000" dirty="0"/>
              <a:t>Data Dictionaries</a:t>
            </a:r>
            <a:endParaRPr sz="3000" dirty="0"/>
          </a:p>
          <a:p>
            <a:pPr marL="609600" lvl="0" indent="-304800" algn="l" rtl="0">
              <a:lnSpc>
                <a:spcPct val="150000"/>
              </a:lnSpc>
              <a:spcBef>
                <a:spcPts val="1000"/>
              </a:spcBef>
              <a:spcAft>
                <a:spcPts val="0"/>
              </a:spcAft>
              <a:buSzPts val="3000"/>
              <a:buNone/>
            </a:pPr>
            <a:r>
              <a:rPr lang="en-US" sz="3000" dirty="0"/>
              <a:t>Data Warehouse vs. Operational/Transactional Data Stores</a:t>
            </a:r>
            <a:endParaRPr sz="3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0"/>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Class 8 Objectives</a:t>
            </a:r>
            <a:endParaRPr sz="4800"/>
          </a:p>
        </p:txBody>
      </p:sp>
      <p:sp>
        <p:nvSpPr>
          <p:cNvPr id="198" name="Google Shape;198;p30"/>
          <p:cNvSpPr txBox="1">
            <a:spLocks noGrp="1"/>
          </p:cNvSpPr>
          <p:nvPr>
            <p:ph type="subTitle" idx="1"/>
          </p:nvPr>
        </p:nvSpPr>
        <p:spPr>
          <a:xfrm>
            <a:off x="1077725" y="1859800"/>
            <a:ext cx="109122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609600" lvl="0" indent="-304800" algn="l" rtl="0">
              <a:lnSpc>
                <a:spcPct val="150000"/>
              </a:lnSpc>
              <a:spcBef>
                <a:spcPts val="0"/>
              </a:spcBef>
              <a:spcAft>
                <a:spcPts val="0"/>
              </a:spcAft>
              <a:buSzPts val="3000"/>
              <a:buNone/>
            </a:pPr>
            <a:r>
              <a:rPr lang="en-US" sz="3000" dirty="0"/>
              <a:t>ETL &amp; Workflow Tools: Talend, Python, Dataiku</a:t>
            </a:r>
            <a:endParaRPr sz="3000" dirty="0"/>
          </a:p>
          <a:p>
            <a:pPr marL="609600" lvl="0" indent="-304800" algn="l" rtl="0">
              <a:lnSpc>
                <a:spcPct val="150000"/>
              </a:lnSpc>
              <a:spcBef>
                <a:spcPts val="0"/>
              </a:spcBef>
              <a:spcAft>
                <a:spcPts val="0"/>
              </a:spcAft>
              <a:buSzPts val="3000"/>
              <a:buNone/>
            </a:pPr>
            <a:r>
              <a:rPr lang="en-US" sz="3000" dirty="0"/>
              <a:t>Cloud Storage: Google Cloud, AWS, Microsoft  </a:t>
            </a:r>
            <a:endParaRPr sz="3000" dirty="0"/>
          </a:p>
          <a:p>
            <a:pPr marL="609600" lvl="0" indent="-304800" algn="l" rtl="0">
              <a:lnSpc>
                <a:spcPct val="150000"/>
              </a:lnSpc>
              <a:spcBef>
                <a:spcPts val="0"/>
              </a:spcBef>
              <a:spcAft>
                <a:spcPts val="0"/>
              </a:spcAft>
              <a:buSzPts val="3000"/>
              <a:buNone/>
            </a:pPr>
            <a:r>
              <a:rPr lang="en-US" sz="3000" dirty="0"/>
              <a:t>NoSQL Introduction</a:t>
            </a:r>
            <a:endParaRPr sz="3000" dirty="0"/>
          </a:p>
          <a:p>
            <a:pPr marL="609600" lvl="0" indent="-304800" algn="l" rtl="0">
              <a:lnSpc>
                <a:spcPct val="150000"/>
              </a:lnSpc>
              <a:spcBef>
                <a:spcPts val="0"/>
              </a:spcBef>
              <a:spcAft>
                <a:spcPts val="0"/>
              </a:spcAft>
              <a:buSzPts val="3000"/>
              <a:buNone/>
            </a:pPr>
            <a:r>
              <a:rPr lang="en-US" sz="3000" dirty="0"/>
              <a:t>Finish Class Project</a:t>
            </a:r>
            <a:endParaRPr sz="3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1"/>
          <p:cNvSpPr txBox="1">
            <a:spLocks noGrp="1"/>
          </p:cNvSpPr>
          <p:nvPr>
            <p:ph type="ctrTitle"/>
          </p:nvPr>
        </p:nvSpPr>
        <p:spPr>
          <a:xfrm>
            <a:off x="913795" y="609600"/>
            <a:ext cx="10353900" cy="9705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4000"/>
              <a:buFont typeface="Lustria"/>
              <a:buNone/>
            </a:pPr>
            <a:r>
              <a:rPr lang="en-US" sz="4800" dirty="0"/>
              <a:t>Overview</a:t>
            </a:r>
            <a:endParaRPr sz="4800" dirty="0"/>
          </a:p>
        </p:txBody>
      </p:sp>
      <p:sp>
        <p:nvSpPr>
          <p:cNvPr id="204" name="Google Shape;204;p31"/>
          <p:cNvSpPr txBox="1">
            <a:spLocks noGrp="1"/>
          </p:cNvSpPr>
          <p:nvPr>
            <p:ph type="subTitle" idx="1"/>
          </p:nvPr>
        </p:nvSpPr>
        <p:spPr>
          <a:xfrm>
            <a:off x="1040125" y="1835850"/>
            <a:ext cx="10912200" cy="4058700"/>
          </a:xfrm>
          <a:prstGeom prst="rect">
            <a:avLst/>
          </a:prstGeom>
          <a:noFill/>
          <a:ln>
            <a:noFill/>
          </a:ln>
          <a:effectLst>
            <a:outerShdw blurRad="25400">
              <a:srgbClr val="000000">
                <a:alpha val="45490"/>
              </a:srgbClr>
            </a:outerShdw>
          </a:effectLst>
        </p:spPr>
        <p:txBody>
          <a:bodyPr spcFirstLastPara="1" wrap="square" lIns="91425" tIns="45700" rIns="91425" bIns="45700" anchor="t" anchorCtr="0">
            <a:noAutofit/>
          </a:bodyPr>
          <a:lstStyle/>
          <a:p>
            <a:pPr marL="609600" lvl="0" indent="-304800" algn="l" rtl="0">
              <a:lnSpc>
                <a:spcPct val="150000"/>
              </a:lnSpc>
              <a:spcBef>
                <a:spcPts val="0"/>
              </a:spcBef>
              <a:spcAft>
                <a:spcPts val="0"/>
              </a:spcAft>
              <a:buSzPts val="3000"/>
              <a:buNone/>
            </a:pPr>
            <a:r>
              <a:rPr lang="en-US" sz="2400" dirty="0"/>
              <a:t>It is important to…</a:t>
            </a:r>
            <a:endParaRPr sz="2400" dirty="0"/>
          </a:p>
          <a:p>
            <a:pPr marL="457200" lvl="0" indent="-381000" algn="l" rtl="0">
              <a:lnSpc>
                <a:spcPct val="150000"/>
              </a:lnSpc>
              <a:spcBef>
                <a:spcPts val="0"/>
              </a:spcBef>
              <a:spcAft>
                <a:spcPts val="0"/>
              </a:spcAft>
              <a:buSzPts val="2400"/>
              <a:buChar char="●"/>
            </a:pPr>
            <a:r>
              <a:rPr lang="en-US" sz="2400" dirty="0"/>
              <a:t>Know the tool space for doing certain types of work (like storing and manipulating data)</a:t>
            </a:r>
            <a:endParaRPr sz="2400" dirty="0"/>
          </a:p>
          <a:p>
            <a:pPr marL="914400" lvl="1" indent="-381000" algn="l" rtl="0">
              <a:lnSpc>
                <a:spcPct val="150000"/>
              </a:lnSpc>
              <a:spcBef>
                <a:spcPts val="0"/>
              </a:spcBef>
              <a:spcAft>
                <a:spcPts val="0"/>
              </a:spcAft>
              <a:buSzPts val="2400"/>
              <a:buChar char="○"/>
            </a:pPr>
            <a:r>
              <a:rPr lang="en-US" sz="2400" dirty="0"/>
              <a:t>What are the latest tools?</a:t>
            </a:r>
            <a:endParaRPr sz="2400" dirty="0"/>
          </a:p>
          <a:p>
            <a:pPr marL="914400" lvl="1" indent="-381000" algn="l" rtl="0">
              <a:lnSpc>
                <a:spcPct val="150000"/>
              </a:lnSpc>
              <a:spcBef>
                <a:spcPts val="0"/>
              </a:spcBef>
              <a:spcAft>
                <a:spcPts val="0"/>
              </a:spcAft>
              <a:buSzPts val="2400"/>
              <a:buChar char="○"/>
            </a:pPr>
            <a:r>
              <a:rPr lang="en-US" sz="2400" dirty="0"/>
              <a:t>What are the most popular tools among individuals/companies?</a:t>
            </a:r>
            <a:endParaRPr sz="2400" dirty="0"/>
          </a:p>
          <a:p>
            <a:pPr marL="457200" lvl="0" indent="-381000" algn="l" rtl="0">
              <a:lnSpc>
                <a:spcPct val="150000"/>
              </a:lnSpc>
              <a:spcBef>
                <a:spcPts val="0"/>
              </a:spcBef>
              <a:spcAft>
                <a:spcPts val="0"/>
              </a:spcAft>
              <a:buSzPts val="2400"/>
              <a:buChar char="●"/>
            </a:pPr>
            <a:r>
              <a:rPr lang="en-US" sz="2400" dirty="0"/>
              <a:t>Know the degree to knowing one tool qualifies you to work with similar tools</a:t>
            </a:r>
            <a:endParaRPr sz="2400" dirty="0"/>
          </a:p>
          <a:p>
            <a:pPr marL="457200" lvl="0" indent="-381000" algn="l" rtl="0">
              <a:lnSpc>
                <a:spcPct val="150000"/>
              </a:lnSpc>
              <a:spcBef>
                <a:spcPts val="0"/>
              </a:spcBef>
              <a:spcAft>
                <a:spcPts val="0"/>
              </a:spcAft>
              <a:buSzPts val="2400"/>
              <a:buChar char="●"/>
            </a:pPr>
            <a:r>
              <a:rPr lang="en-US" sz="2400" dirty="0"/>
              <a:t>Be comfortable finding and reading documentation</a:t>
            </a:r>
            <a:endParaRPr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3"/>
          <p:cNvSpPr txBox="1">
            <a:spLocks noGrp="1"/>
          </p:cNvSpPr>
          <p:nvPr>
            <p:ph type="ctrTitle"/>
          </p:nvPr>
        </p:nvSpPr>
        <p:spPr>
          <a:xfrm>
            <a:off x="970650" y="651170"/>
            <a:ext cx="10250700" cy="917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Examples of ETL Tools</a:t>
            </a:r>
            <a:endParaRPr/>
          </a:p>
        </p:txBody>
      </p:sp>
      <p:sp>
        <p:nvSpPr>
          <p:cNvPr id="219" name="Google Shape;219;p33"/>
          <p:cNvSpPr txBox="1"/>
          <p:nvPr/>
        </p:nvSpPr>
        <p:spPr>
          <a:xfrm>
            <a:off x="970650" y="1853525"/>
            <a:ext cx="10250700" cy="269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There are several ETL tools available today. Many are integrated with larger Business Intelligence (BI) or Analytics platforms, while some are open source. Here are some options:</a:t>
            </a:r>
            <a:endParaRPr sz="1800" dirty="0"/>
          </a:p>
          <a:p>
            <a:pPr marL="0" lvl="0" indent="0" algn="l" rtl="0">
              <a:spcBef>
                <a:spcPts val="0"/>
              </a:spcBef>
              <a:spcAft>
                <a:spcPts val="0"/>
              </a:spcAft>
              <a:buNone/>
            </a:pPr>
            <a:endParaRPr sz="1800" dirty="0"/>
          </a:p>
          <a:p>
            <a:pPr marL="457200" lvl="0" indent="-342900" algn="l" rtl="0">
              <a:spcBef>
                <a:spcPts val="0"/>
              </a:spcBef>
              <a:spcAft>
                <a:spcPts val="0"/>
              </a:spcAft>
              <a:buSzPts val="1800"/>
              <a:buChar char="●"/>
            </a:pPr>
            <a:r>
              <a:rPr lang="en-US" sz="1800" dirty="0"/>
              <a:t>Oracle Warehouse Builder (OWB)</a:t>
            </a:r>
            <a:endParaRPr sz="1800" dirty="0"/>
          </a:p>
          <a:p>
            <a:pPr marL="457200" lvl="0" indent="-342900" algn="l" rtl="0">
              <a:spcBef>
                <a:spcPts val="0"/>
              </a:spcBef>
              <a:spcAft>
                <a:spcPts val="0"/>
              </a:spcAft>
              <a:buSzPts val="1800"/>
              <a:buChar char="●"/>
            </a:pPr>
            <a:r>
              <a:rPr lang="en-US" sz="1800" dirty="0"/>
              <a:t>SAP Data Services</a:t>
            </a:r>
            <a:endParaRPr sz="1800" dirty="0"/>
          </a:p>
          <a:p>
            <a:pPr marL="457200" lvl="0" indent="-342900" algn="l" rtl="0">
              <a:spcBef>
                <a:spcPts val="0"/>
              </a:spcBef>
              <a:spcAft>
                <a:spcPts val="0"/>
              </a:spcAft>
              <a:buSzPts val="1800"/>
              <a:buChar char="●"/>
            </a:pPr>
            <a:r>
              <a:rPr lang="en-US" sz="1800" dirty="0"/>
              <a:t>SAS Data Management</a:t>
            </a:r>
            <a:endParaRPr sz="1800" dirty="0"/>
          </a:p>
          <a:p>
            <a:pPr marL="457200" lvl="0" indent="-342900" algn="l" rtl="0">
              <a:spcBef>
                <a:spcPts val="0"/>
              </a:spcBef>
              <a:spcAft>
                <a:spcPts val="0"/>
              </a:spcAft>
              <a:buSzPts val="1800"/>
              <a:buChar char="●"/>
            </a:pPr>
            <a:r>
              <a:rPr lang="en-US" sz="1800" dirty="0"/>
              <a:t>PowerCenter Informatica</a:t>
            </a:r>
            <a:endParaRPr sz="1800" dirty="0"/>
          </a:p>
          <a:p>
            <a:pPr marL="457200" lvl="0" indent="-342900" algn="l" rtl="0">
              <a:spcBef>
                <a:spcPts val="0"/>
              </a:spcBef>
              <a:spcAft>
                <a:spcPts val="0"/>
              </a:spcAft>
              <a:buSzPts val="1800"/>
              <a:buChar char="●"/>
            </a:pPr>
            <a:r>
              <a:rPr lang="en-US" sz="1800" dirty="0"/>
              <a:t>SQL Server Integration Services (SSIS)</a:t>
            </a:r>
            <a:endParaRPr sz="1800" dirty="0"/>
          </a:p>
          <a:p>
            <a:pPr marL="457200" lvl="0" indent="-342900" algn="l" rtl="0">
              <a:spcBef>
                <a:spcPts val="0"/>
              </a:spcBef>
              <a:spcAft>
                <a:spcPts val="0"/>
              </a:spcAft>
              <a:buSzPts val="1800"/>
              <a:buChar char="●"/>
            </a:pPr>
            <a:r>
              <a:rPr lang="en-US" sz="1800" dirty="0"/>
              <a:t>Talend Studio</a:t>
            </a:r>
            <a:endParaRPr sz="1800" dirty="0"/>
          </a:p>
        </p:txBody>
      </p:sp>
      <p:pic>
        <p:nvPicPr>
          <p:cNvPr id="220" name="Google Shape;220;p33"/>
          <p:cNvPicPr preferRelativeResize="0"/>
          <p:nvPr/>
        </p:nvPicPr>
        <p:blipFill>
          <a:blip r:embed="rId3">
            <a:alphaModFix/>
          </a:blip>
          <a:stretch>
            <a:fillRect/>
          </a:stretch>
        </p:blipFill>
        <p:spPr>
          <a:xfrm>
            <a:off x="6147950" y="2649975"/>
            <a:ext cx="4999862" cy="2019175"/>
          </a:xfrm>
          <a:prstGeom prst="rect">
            <a:avLst/>
          </a:prstGeom>
          <a:noFill/>
          <a:ln>
            <a:noFill/>
          </a:ln>
        </p:spPr>
      </p:pic>
      <p:sp>
        <p:nvSpPr>
          <p:cNvPr id="221" name="Google Shape;221;p33"/>
          <p:cNvSpPr txBox="1"/>
          <p:nvPr/>
        </p:nvSpPr>
        <p:spPr>
          <a:xfrm>
            <a:off x="-12150" y="4836675"/>
            <a:ext cx="110811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Additionally, You can create flexible ETL &amp; Data Quality processes using Python, using supporting libraries </a:t>
            </a:r>
            <a:endParaRPr sz="1800" dirty="0"/>
          </a:p>
          <a:p>
            <a:pPr marL="0" lvl="0" indent="0" algn="l" rtl="0">
              <a:spcBef>
                <a:spcPts val="0"/>
              </a:spcBef>
              <a:spcAft>
                <a:spcPts val="0"/>
              </a:spcAft>
              <a:buNone/>
            </a:pPr>
            <a:endParaRPr sz="1800" b="1" dirty="0"/>
          </a:p>
          <a:p>
            <a:pPr marL="457200" lvl="0" indent="-342900" algn="l" rtl="0">
              <a:spcBef>
                <a:spcPts val="0"/>
              </a:spcBef>
              <a:spcAft>
                <a:spcPts val="0"/>
              </a:spcAft>
              <a:buSzPts val="1800"/>
              <a:buChar char="●"/>
            </a:pPr>
            <a:r>
              <a:rPr lang="en-US" sz="1800" b="1" dirty="0"/>
              <a:t>bonobo</a:t>
            </a:r>
            <a:r>
              <a:rPr lang="en-US" sz="1800" dirty="0"/>
              <a:t>: </a:t>
            </a:r>
            <a:r>
              <a:rPr lang="en-US" sz="1800" u="sng" dirty="0">
                <a:solidFill>
                  <a:schemeClr val="hlink"/>
                </a:solidFill>
                <a:hlinkClick r:id="rId4"/>
              </a:rPr>
              <a:t>https://www.bonobo-project.org/</a:t>
            </a:r>
            <a:endParaRPr sz="1800" dirty="0"/>
          </a:p>
          <a:p>
            <a:pPr marL="457200" lvl="0" indent="-342900" algn="l" rtl="0">
              <a:spcBef>
                <a:spcPts val="0"/>
              </a:spcBef>
              <a:spcAft>
                <a:spcPts val="0"/>
              </a:spcAft>
              <a:buSzPts val="1800"/>
              <a:buChar char="●"/>
            </a:pPr>
            <a:r>
              <a:rPr lang="en-US" sz="1800" b="1" dirty="0"/>
              <a:t>Python-ETL</a:t>
            </a:r>
            <a:r>
              <a:rPr lang="en-US" sz="1800" dirty="0"/>
              <a:t>:</a:t>
            </a:r>
            <a:r>
              <a:rPr lang="en-US" sz="1800" dirty="0">
                <a:uFill>
                  <a:noFill/>
                </a:uFill>
                <a:hlinkClick r:id="rId5"/>
              </a:rPr>
              <a:t> </a:t>
            </a:r>
            <a:r>
              <a:rPr lang="en-US" sz="1800" u="sng" dirty="0">
                <a:solidFill>
                  <a:schemeClr val="accent5"/>
                </a:solidFill>
                <a:hlinkClick r:id="rId5"/>
              </a:rPr>
              <a:t>https://pypi.org/project/Python-ETL/</a:t>
            </a:r>
            <a:endParaRPr sz="1800" u="sng" dirty="0">
              <a:solidFill>
                <a:schemeClr val="accent5"/>
              </a:solidFill>
              <a:hlinkClick r:id="rId5"/>
            </a:endParaRPr>
          </a:p>
          <a:p>
            <a:pPr marL="457200" lvl="0" indent="-342900" algn="l" rtl="0">
              <a:spcBef>
                <a:spcPts val="0"/>
              </a:spcBef>
              <a:spcAft>
                <a:spcPts val="0"/>
              </a:spcAft>
              <a:buSzPts val="1800"/>
              <a:buChar char="●"/>
            </a:pPr>
            <a:r>
              <a:rPr lang="en-US" sz="1800" b="1" dirty="0" err="1"/>
              <a:t>pygrametl</a:t>
            </a:r>
            <a:r>
              <a:rPr lang="en-US" sz="1800" dirty="0"/>
              <a:t>:</a:t>
            </a:r>
            <a:r>
              <a:rPr lang="en-US" sz="1800" dirty="0">
                <a:uFill>
                  <a:noFill/>
                </a:uFill>
                <a:hlinkClick r:id="rId6"/>
              </a:rPr>
              <a:t> </a:t>
            </a:r>
            <a:r>
              <a:rPr lang="en-US" sz="1800" u="sng" dirty="0">
                <a:solidFill>
                  <a:schemeClr val="accent5"/>
                </a:solidFill>
                <a:hlinkClick r:id="rId6"/>
              </a:rPr>
              <a:t>http://chrthomsen.github.io/pygrametl/</a:t>
            </a:r>
            <a:endParaRPr sz="1800" dirty="0"/>
          </a:p>
          <a:p>
            <a:pPr marL="0" lvl="0" indent="0" algn="l" rtl="0">
              <a:spcBef>
                <a:spcPts val="0"/>
              </a:spcBef>
              <a:spcAft>
                <a:spcPts val="0"/>
              </a:spcAft>
              <a:buNone/>
            </a:pPr>
            <a:r>
              <a:rPr lang="en-US" sz="1800" dirty="0"/>
              <a:t> </a:t>
            </a:r>
            <a:endParaRPr sz="1800" dirty="0"/>
          </a:p>
        </p:txBody>
      </p:sp>
      <p:sp>
        <p:nvSpPr>
          <p:cNvPr id="222" name="Google Shape;222;p33"/>
          <p:cNvSpPr txBox="1"/>
          <p:nvPr/>
        </p:nvSpPr>
        <p:spPr>
          <a:xfrm>
            <a:off x="6071050" y="5351075"/>
            <a:ext cx="8913000" cy="30000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b="1"/>
              <a:t>bubbles</a:t>
            </a:r>
            <a:r>
              <a:rPr lang="en-US" sz="1800"/>
              <a:t>:</a:t>
            </a:r>
            <a:r>
              <a:rPr lang="en-US" sz="1800">
                <a:uFill>
                  <a:noFill/>
                </a:uFill>
                <a:hlinkClick r:id="rId7"/>
              </a:rPr>
              <a:t> </a:t>
            </a:r>
            <a:r>
              <a:rPr lang="en-US" sz="1800" u="sng">
                <a:solidFill>
                  <a:schemeClr val="accent5"/>
                </a:solidFill>
                <a:hlinkClick r:id="rId7"/>
              </a:rPr>
              <a:t>http://bubbles.databrewery.org/</a:t>
            </a:r>
            <a:endParaRPr sz="1800" u="sng">
              <a:solidFill>
                <a:schemeClr val="accent5"/>
              </a:solidFill>
              <a:hlinkClick r:id="rId8"/>
            </a:endParaRPr>
          </a:p>
          <a:p>
            <a:pPr marL="457200" lvl="0" indent="-342900" algn="l" rtl="0">
              <a:spcBef>
                <a:spcPts val="0"/>
              </a:spcBef>
              <a:spcAft>
                <a:spcPts val="0"/>
              </a:spcAft>
              <a:buSzPts val="1800"/>
              <a:buChar char="●"/>
            </a:pPr>
            <a:r>
              <a:rPr lang="en-US" sz="1800" b="1"/>
              <a:t>awesome-etl</a:t>
            </a:r>
            <a:r>
              <a:rPr lang="en-US" sz="1800"/>
              <a:t>:</a:t>
            </a:r>
            <a:r>
              <a:rPr lang="en-US" sz="1800">
                <a:uFill>
                  <a:noFill/>
                </a:uFill>
                <a:hlinkClick r:id="rId9"/>
              </a:rPr>
              <a:t> </a:t>
            </a:r>
            <a:r>
              <a:rPr lang="en-US" sz="1800" u="sng">
                <a:solidFill>
                  <a:schemeClr val="accent5"/>
                </a:solidFill>
                <a:hlinkClick r:id="rId9"/>
              </a:rPr>
              <a:t>https://github.com/pawl/awesome-etl</a:t>
            </a:r>
            <a:endParaRPr sz="1800" u="sng">
              <a:solidFill>
                <a:schemeClr val="accent5"/>
              </a:solidFill>
              <a:hlinkClick r:id="rId9"/>
            </a:endParaRPr>
          </a:p>
          <a:p>
            <a:pPr marL="457200" lvl="0" indent="-342900" algn="l" rtl="0">
              <a:spcBef>
                <a:spcPts val="0"/>
              </a:spcBef>
              <a:spcAft>
                <a:spcPts val="0"/>
              </a:spcAft>
              <a:buSzPts val="1800"/>
              <a:buChar char="●"/>
            </a:pPr>
            <a:r>
              <a:rPr lang="en-US" sz="1800" b="1"/>
              <a:t>pymysql</a:t>
            </a:r>
            <a:r>
              <a:rPr lang="en-US" sz="1800"/>
              <a:t>: </a:t>
            </a:r>
            <a:r>
              <a:rPr lang="en-US" sz="1800" u="sng">
                <a:solidFill>
                  <a:schemeClr val="hlink"/>
                </a:solidFill>
                <a:hlinkClick r:id="rId10"/>
              </a:rPr>
              <a:t>https://github.com/PyMySQL/PyMySQL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4"/>
          <p:cNvSpPr txBox="1">
            <a:spLocks noGrp="1"/>
          </p:cNvSpPr>
          <p:nvPr>
            <p:ph type="ctrTitle"/>
          </p:nvPr>
        </p:nvSpPr>
        <p:spPr>
          <a:xfrm>
            <a:off x="1100925" y="670124"/>
            <a:ext cx="10250700" cy="884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What is Talend?</a:t>
            </a:r>
            <a:endParaRPr/>
          </a:p>
        </p:txBody>
      </p:sp>
      <p:sp>
        <p:nvSpPr>
          <p:cNvPr id="229" name="Google Shape;229;p34"/>
          <p:cNvSpPr txBox="1"/>
          <p:nvPr/>
        </p:nvSpPr>
        <p:spPr>
          <a:xfrm>
            <a:off x="1100925" y="1985075"/>
            <a:ext cx="10250700" cy="434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Talend is becoming one of the leaders in desktop and cloud data integration. It’s an ETL tool that has many options for database, </a:t>
            </a:r>
            <a:r>
              <a:rPr lang="en-US" sz="1800" u="sng" dirty="0"/>
              <a:t>cloud</a:t>
            </a:r>
            <a:r>
              <a:rPr lang="en-US" sz="1800" dirty="0"/>
              <a:t> and Big </a:t>
            </a:r>
            <a:r>
              <a:rPr lang="en-US" sz="1800" u="sng" dirty="0"/>
              <a:t>Data</a:t>
            </a:r>
            <a:r>
              <a:rPr lang="en-US" sz="1800" dirty="0"/>
              <a:t> integrations. Talend offers commercial products, but there is a fully functional, free, open source option. </a:t>
            </a:r>
            <a:endParaRPr sz="1800" dirty="0"/>
          </a:p>
          <a:p>
            <a:pPr marL="0" lvl="0" indent="0" algn="l" rtl="0">
              <a:spcBef>
                <a:spcPts val="0"/>
              </a:spcBef>
              <a:spcAft>
                <a:spcPts val="0"/>
              </a:spcAft>
              <a:buNone/>
            </a:pPr>
            <a:endParaRPr sz="1800" dirty="0"/>
          </a:p>
          <a:p>
            <a:pPr marL="0" lvl="0" indent="0" algn="l" rtl="0">
              <a:spcBef>
                <a:spcPts val="0"/>
              </a:spcBef>
              <a:spcAft>
                <a:spcPts val="0"/>
              </a:spcAft>
              <a:buNone/>
            </a:pPr>
            <a:r>
              <a:rPr lang="en-US" sz="1800" dirty="0"/>
              <a:t>Some of the advantages of using an ETL tool like Talend are:</a:t>
            </a:r>
            <a:endParaRPr sz="1800" dirty="0"/>
          </a:p>
          <a:p>
            <a:pPr marL="0" lvl="0" indent="0" algn="l" rtl="0">
              <a:spcBef>
                <a:spcPts val="0"/>
              </a:spcBef>
              <a:spcAft>
                <a:spcPts val="0"/>
              </a:spcAft>
              <a:buNone/>
            </a:pPr>
            <a:endParaRPr sz="1800" dirty="0"/>
          </a:p>
          <a:p>
            <a:pPr marL="457200" lvl="0" indent="-342900" algn="l" rtl="0">
              <a:lnSpc>
                <a:spcPct val="150000"/>
              </a:lnSpc>
              <a:spcBef>
                <a:spcPts val="0"/>
              </a:spcBef>
              <a:spcAft>
                <a:spcPts val="0"/>
              </a:spcAft>
              <a:buSzPts val="1800"/>
              <a:buChar char="●"/>
            </a:pPr>
            <a:r>
              <a:rPr lang="en-US" sz="1800" dirty="0"/>
              <a:t>It lessens the need for writing procedures and code, since there’s an interactive GUI</a:t>
            </a:r>
            <a:endParaRPr sz="1800" dirty="0"/>
          </a:p>
          <a:p>
            <a:pPr marL="457200" lvl="0" indent="-342900" algn="l" rtl="0">
              <a:lnSpc>
                <a:spcPct val="150000"/>
              </a:lnSpc>
              <a:spcBef>
                <a:spcPts val="0"/>
              </a:spcBef>
              <a:spcAft>
                <a:spcPts val="0"/>
              </a:spcAft>
              <a:buSzPts val="1800"/>
              <a:buChar char="●"/>
            </a:pPr>
            <a:r>
              <a:rPr lang="en-US" sz="1800" dirty="0"/>
              <a:t>This provides a visual flow of the ETL process and system logic</a:t>
            </a:r>
            <a:endParaRPr sz="1800" dirty="0"/>
          </a:p>
          <a:p>
            <a:pPr marL="457200" lvl="0" indent="-342900" algn="l" rtl="0">
              <a:lnSpc>
                <a:spcPct val="150000"/>
              </a:lnSpc>
              <a:spcBef>
                <a:spcPts val="0"/>
              </a:spcBef>
              <a:spcAft>
                <a:spcPts val="0"/>
              </a:spcAft>
              <a:buSzPts val="1800"/>
              <a:buChar char="●"/>
            </a:pPr>
            <a:r>
              <a:rPr lang="en-US" sz="1800" dirty="0"/>
              <a:t>There are advanced tools built to do routine procedures, like cleaning data, sorting, joining, merging, and other manipulation processes</a:t>
            </a:r>
            <a:endParaRPr sz="1800" dirty="0"/>
          </a:p>
          <a:p>
            <a:pPr marL="457200" lvl="0" indent="-342900" algn="l" rtl="0">
              <a:lnSpc>
                <a:spcPct val="150000"/>
              </a:lnSpc>
              <a:spcBef>
                <a:spcPts val="0"/>
              </a:spcBef>
              <a:spcAft>
                <a:spcPts val="0"/>
              </a:spcAft>
              <a:buSzPts val="1800"/>
              <a:buChar char="●"/>
            </a:pPr>
            <a:r>
              <a:rPr lang="en-US" sz="1800" dirty="0"/>
              <a:t>It has many integrations that support systems that are databases, cloud based software, and many file formats.</a:t>
            </a:r>
            <a:endParaRPr sz="1800" dirty="0"/>
          </a:p>
          <a:p>
            <a:pPr marL="0" lvl="0" indent="0" algn="l" rtl="0">
              <a:spcBef>
                <a:spcPts val="0"/>
              </a:spcBef>
              <a:spcAft>
                <a:spcPts val="0"/>
              </a:spcAft>
              <a:buNone/>
            </a:pPr>
            <a:endParaRPr sz="1800" dirty="0"/>
          </a:p>
        </p:txBody>
      </p:sp>
      <p:pic>
        <p:nvPicPr>
          <p:cNvPr id="230" name="Google Shape;230;p34"/>
          <p:cNvPicPr preferRelativeResize="0"/>
          <p:nvPr/>
        </p:nvPicPr>
        <p:blipFill>
          <a:blip r:embed="rId3">
            <a:alphaModFix/>
          </a:blip>
          <a:stretch>
            <a:fillRect/>
          </a:stretch>
        </p:blipFill>
        <p:spPr>
          <a:xfrm>
            <a:off x="6953375" y="865275"/>
            <a:ext cx="3558508" cy="884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5"/>
          <p:cNvSpPr txBox="1">
            <a:spLocks noGrp="1"/>
          </p:cNvSpPr>
          <p:nvPr>
            <p:ph type="ctrTitle"/>
          </p:nvPr>
        </p:nvSpPr>
        <p:spPr>
          <a:xfrm>
            <a:off x="1100925" y="670124"/>
            <a:ext cx="10250700" cy="884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Demo - Talend Studio</a:t>
            </a:r>
            <a:endParaRPr/>
          </a:p>
        </p:txBody>
      </p:sp>
      <p:pic>
        <p:nvPicPr>
          <p:cNvPr id="237" name="Google Shape;237;p35" descr="Download Talend Open Studio for Big Data for Free: http://bit.ly/28jKzWF&#10;&#10;If you’re watching this video, you want to get familiar with the look and feel of Talend Studio and grasp a general understanding of how to use some of the key functions and features. Although the Talend Data Integration platform is comprised of several different components (which we’ll cover in other videos), today we’re just focused on the Studio’s piece of the puzzle. Let’s get started." title="Introduction to Talend Studio">
            <a:hlinkClick r:id="rId3"/>
          </p:cNvPr>
          <p:cNvPicPr preferRelativeResize="0"/>
          <p:nvPr/>
        </p:nvPicPr>
        <p:blipFill>
          <a:blip r:embed="rId4">
            <a:alphaModFix/>
          </a:blip>
          <a:stretch>
            <a:fillRect/>
          </a:stretch>
        </p:blipFill>
        <p:spPr>
          <a:xfrm>
            <a:off x="3152425" y="1717675"/>
            <a:ext cx="6147700" cy="4610775"/>
          </a:xfrm>
          <a:prstGeom prst="rect">
            <a:avLst/>
          </a:prstGeom>
          <a:noFill/>
          <a:ln>
            <a:noFill/>
          </a:ln>
        </p:spPr>
      </p:pic>
      <p:sp>
        <p:nvSpPr>
          <p:cNvPr id="238" name="Google Shape;238;p35"/>
          <p:cNvSpPr txBox="1"/>
          <p:nvPr/>
        </p:nvSpPr>
        <p:spPr>
          <a:xfrm>
            <a:off x="3125225" y="6415700"/>
            <a:ext cx="7113300" cy="39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u="sng"/>
              <a:t>Tutorials</a:t>
            </a:r>
            <a:r>
              <a:rPr lang="en-US"/>
              <a:t>: </a:t>
            </a:r>
            <a:r>
              <a:rPr lang="en-US" u="sng">
                <a:solidFill>
                  <a:schemeClr val="hlink"/>
                </a:solidFill>
                <a:hlinkClick r:id="rId5"/>
              </a:rPr>
              <a:t>https://community.talend.com/t5/custom/page/page-id/Tutorials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6"/>
          <p:cNvSpPr txBox="1">
            <a:spLocks noGrp="1"/>
          </p:cNvSpPr>
          <p:nvPr>
            <p:ph type="title"/>
          </p:nvPr>
        </p:nvSpPr>
        <p:spPr>
          <a:xfrm>
            <a:off x="970200" y="716800"/>
            <a:ext cx="10251600" cy="713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sz="4800"/>
              <a:t>Workflow Tools: Dataiku</a:t>
            </a:r>
            <a:endParaRPr sz="4800"/>
          </a:p>
        </p:txBody>
      </p:sp>
      <p:pic>
        <p:nvPicPr>
          <p:cNvPr id="244" name="Google Shape;244;p36"/>
          <p:cNvPicPr preferRelativeResize="0"/>
          <p:nvPr/>
        </p:nvPicPr>
        <p:blipFill>
          <a:blip r:embed="rId3">
            <a:alphaModFix/>
          </a:blip>
          <a:stretch>
            <a:fillRect/>
          </a:stretch>
        </p:blipFill>
        <p:spPr>
          <a:xfrm>
            <a:off x="1511367" y="2482000"/>
            <a:ext cx="3175000" cy="1765300"/>
          </a:xfrm>
          <a:prstGeom prst="rect">
            <a:avLst/>
          </a:prstGeom>
          <a:noFill/>
          <a:ln>
            <a:noFill/>
          </a:ln>
        </p:spPr>
      </p:pic>
      <p:sp>
        <p:nvSpPr>
          <p:cNvPr id="245" name="Google Shape;245;p36"/>
          <p:cNvSpPr txBox="1"/>
          <p:nvPr/>
        </p:nvSpPr>
        <p:spPr>
          <a:xfrm>
            <a:off x="557867" y="4642900"/>
            <a:ext cx="5520900" cy="39999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3100"/>
              </a:spcAft>
              <a:buNone/>
            </a:pPr>
            <a:r>
              <a:rPr lang="en-US" sz="1900" dirty="0">
                <a:latin typeface="Lato"/>
                <a:ea typeface="Lato"/>
                <a:cs typeface="Lato"/>
                <a:sym typeface="Lato"/>
              </a:rPr>
              <a:t>Dataiku DSS “Bring data analysts, engineers, and scientists together”, “Enables self-service analytics” and “operationalizes machine learning”</a:t>
            </a:r>
            <a:r>
              <a:rPr lang="en-US" sz="1600" dirty="0">
                <a:latin typeface="Lato"/>
                <a:ea typeface="Lato"/>
                <a:cs typeface="Lato"/>
                <a:sym typeface="Lato"/>
              </a:rPr>
              <a:t> </a:t>
            </a:r>
            <a:r>
              <a:rPr lang="en-US" sz="1600" dirty="0" err="1">
                <a:solidFill>
                  <a:srgbClr val="FFFFFF"/>
                </a:solidFill>
              </a:rPr>
              <a:t>ts</a:t>
            </a:r>
            <a:r>
              <a:rPr lang="en-US" sz="2000" dirty="0">
                <a:solidFill>
                  <a:srgbClr val="FFFFFF"/>
                </a:solidFill>
              </a:rPr>
              <a:t> today and build for tomorrow.</a:t>
            </a:r>
            <a:endParaRPr sz="2000" dirty="0">
              <a:solidFill>
                <a:srgbClr val="FFFFFF"/>
              </a:solidFill>
            </a:endParaRPr>
          </a:p>
        </p:txBody>
      </p:sp>
      <p:sp>
        <p:nvSpPr>
          <p:cNvPr id="246" name="Google Shape;246;p36"/>
          <p:cNvSpPr txBox="1"/>
          <p:nvPr/>
        </p:nvSpPr>
        <p:spPr>
          <a:xfrm>
            <a:off x="6194300" y="1881667"/>
            <a:ext cx="5834700" cy="39999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None/>
            </a:pPr>
            <a:r>
              <a:rPr lang="en-US" sz="1900" dirty="0">
                <a:solidFill>
                  <a:srgbClr val="434343"/>
                </a:solidFill>
                <a:latin typeface="Lato"/>
                <a:ea typeface="Lato"/>
                <a:cs typeface="Lato"/>
                <a:sym typeface="Lato"/>
              </a:rPr>
              <a:t>Steps to Engineering a Dataiku Workflow: </a:t>
            </a:r>
            <a:endParaRPr sz="1900" dirty="0">
              <a:solidFill>
                <a:srgbClr val="434343"/>
              </a:solidFill>
              <a:latin typeface="Lato"/>
              <a:ea typeface="Lato"/>
              <a:cs typeface="Lato"/>
              <a:sym typeface="Lato"/>
            </a:endParaRPr>
          </a:p>
          <a:p>
            <a:pPr marL="609600" lvl="0" indent="-425450" algn="l" rtl="0">
              <a:lnSpc>
                <a:spcPct val="115000"/>
              </a:lnSpc>
              <a:spcBef>
                <a:spcPts val="1100"/>
              </a:spcBef>
              <a:spcAft>
                <a:spcPts val="0"/>
              </a:spcAft>
              <a:buClr>
                <a:srgbClr val="434343"/>
              </a:buClr>
              <a:buSzPts val="1900"/>
              <a:buFont typeface="Lato"/>
              <a:buAutoNum type="arabicPeriod"/>
            </a:pPr>
            <a:r>
              <a:rPr lang="en-US" sz="1900" dirty="0">
                <a:solidFill>
                  <a:srgbClr val="434343"/>
                </a:solidFill>
                <a:latin typeface="Lato"/>
                <a:ea typeface="Lato"/>
                <a:cs typeface="Lato"/>
                <a:sym typeface="Lato"/>
              </a:rPr>
              <a:t>Create a new project</a:t>
            </a:r>
            <a:endParaRPr sz="1900" dirty="0">
              <a:solidFill>
                <a:srgbClr val="434343"/>
              </a:solidFill>
              <a:latin typeface="Lato"/>
              <a:ea typeface="Lato"/>
              <a:cs typeface="Lato"/>
              <a:sym typeface="Lato"/>
            </a:endParaRPr>
          </a:p>
          <a:p>
            <a:pPr marL="609600" lvl="0" indent="-425450" algn="l" rtl="0">
              <a:lnSpc>
                <a:spcPct val="115000"/>
              </a:lnSpc>
              <a:spcBef>
                <a:spcPts val="0"/>
              </a:spcBef>
              <a:spcAft>
                <a:spcPts val="0"/>
              </a:spcAft>
              <a:buClr>
                <a:srgbClr val="434343"/>
              </a:buClr>
              <a:buSzPts val="1900"/>
              <a:buFont typeface="Lato"/>
              <a:buAutoNum type="arabicPeriod"/>
            </a:pPr>
            <a:r>
              <a:rPr lang="en-US" sz="1900" dirty="0">
                <a:solidFill>
                  <a:srgbClr val="434343"/>
                </a:solidFill>
                <a:latin typeface="Lato"/>
                <a:ea typeface="Lato"/>
                <a:cs typeface="Lato"/>
                <a:sym typeface="Lato"/>
              </a:rPr>
              <a:t>Connect to and/or Import Dataset(s)</a:t>
            </a:r>
            <a:endParaRPr sz="1900" dirty="0">
              <a:solidFill>
                <a:srgbClr val="434343"/>
              </a:solidFill>
              <a:latin typeface="Lato"/>
              <a:ea typeface="Lato"/>
              <a:cs typeface="Lato"/>
              <a:sym typeface="Lato"/>
            </a:endParaRPr>
          </a:p>
          <a:p>
            <a:pPr marL="609600" lvl="0" indent="-425450" algn="l" rtl="0">
              <a:lnSpc>
                <a:spcPct val="115000"/>
              </a:lnSpc>
              <a:spcBef>
                <a:spcPts val="0"/>
              </a:spcBef>
              <a:spcAft>
                <a:spcPts val="0"/>
              </a:spcAft>
              <a:buClr>
                <a:srgbClr val="434343"/>
              </a:buClr>
              <a:buSzPts val="1900"/>
              <a:buFont typeface="Lato"/>
              <a:buAutoNum type="arabicPeriod"/>
            </a:pPr>
            <a:r>
              <a:rPr lang="en-US" sz="1900" dirty="0">
                <a:solidFill>
                  <a:srgbClr val="434343"/>
                </a:solidFill>
                <a:latin typeface="Lato"/>
                <a:ea typeface="Lato"/>
                <a:cs typeface="Lato"/>
                <a:sym typeface="Lato"/>
              </a:rPr>
              <a:t>Visual Prep - Data “Recipes”</a:t>
            </a:r>
            <a:endParaRPr sz="1900" dirty="0">
              <a:solidFill>
                <a:srgbClr val="434343"/>
              </a:solidFill>
              <a:latin typeface="Lato"/>
              <a:ea typeface="Lato"/>
              <a:cs typeface="Lato"/>
              <a:sym typeface="Lato"/>
            </a:endParaRPr>
          </a:p>
          <a:p>
            <a:pPr marL="609600" lvl="0" indent="-425450" algn="l" rtl="0">
              <a:lnSpc>
                <a:spcPct val="115000"/>
              </a:lnSpc>
              <a:spcBef>
                <a:spcPts val="0"/>
              </a:spcBef>
              <a:spcAft>
                <a:spcPts val="0"/>
              </a:spcAft>
              <a:buClr>
                <a:srgbClr val="434343"/>
              </a:buClr>
              <a:buSzPts val="1900"/>
              <a:buFont typeface="Lato"/>
              <a:buAutoNum type="arabicPeriod"/>
            </a:pPr>
            <a:r>
              <a:rPr lang="en-US" sz="1900" dirty="0">
                <a:solidFill>
                  <a:srgbClr val="434343"/>
                </a:solidFill>
                <a:latin typeface="Lato"/>
                <a:ea typeface="Lato"/>
                <a:cs typeface="Lato"/>
                <a:sym typeface="Lato"/>
              </a:rPr>
              <a:t>Code Transformation(s) - Python</a:t>
            </a:r>
            <a:endParaRPr sz="1900" dirty="0">
              <a:solidFill>
                <a:srgbClr val="434343"/>
              </a:solidFill>
              <a:latin typeface="Lato"/>
              <a:ea typeface="Lato"/>
              <a:cs typeface="Lato"/>
              <a:sym typeface="Lato"/>
            </a:endParaRPr>
          </a:p>
          <a:p>
            <a:pPr marL="609600" lvl="0" indent="-425450" algn="l" rtl="0">
              <a:lnSpc>
                <a:spcPct val="115000"/>
              </a:lnSpc>
              <a:spcBef>
                <a:spcPts val="0"/>
              </a:spcBef>
              <a:spcAft>
                <a:spcPts val="0"/>
              </a:spcAft>
              <a:buClr>
                <a:srgbClr val="434343"/>
              </a:buClr>
              <a:buSzPts val="1900"/>
              <a:buFont typeface="Lato"/>
              <a:buAutoNum type="arabicPeriod"/>
            </a:pPr>
            <a:r>
              <a:rPr lang="en-US" sz="1900" dirty="0">
                <a:solidFill>
                  <a:srgbClr val="434343"/>
                </a:solidFill>
                <a:latin typeface="Lato"/>
                <a:ea typeface="Lato"/>
                <a:cs typeface="Lato"/>
                <a:sym typeface="Lato"/>
              </a:rPr>
              <a:t>Visual Analysis, Data Prep &amp; ML (The Lab)</a:t>
            </a:r>
            <a:endParaRPr sz="1900" dirty="0">
              <a:solidFill>
                <a:srgbClr val="434343"/>
              </a:solidFill>
              <a:latin typeface="Lato"/>
              <a:ea typeface="Lato"/>
              <a:cs typeface="Lato"/>
              <a:sym typeface="Lato"/>
            </a:endParaRPr>
          </a:p>
          <a:p>
            <a:pPr marL="609600" lvl="0" indent="-425450" algn="l" rtl="0">
              <a:lnSpc>
                <a:spcPct val="115000"/>
              </a:lnSpc>
              <a:spcBef>
                <a:spcPts val="0"/>
              </a:spcBef>
              <a:spcAft>
                <a:spcPts val="0"/>
              </a:spcAft>
              <a:buClr>
                <a:srgbClr val="434343"/>
              </a:buClr>
              <a:buSzPts val="1900"/>
              <a:buFont typeface="Lato"/>
              <a:buAutoNum type="arabicPeriod"/>
            </a:pPr>
            <a:r>
              <a:rPr lang="en-US" sz="1900" dirty="0">
                <a:solidFill>
                  <a:srgbClr val="434343"/>
                </a:solidFill>
                <a:latin typeface="Lato"/>
                <a:ea typeface="Lato"/>
                <a:cs typeface="Lato"/>
                <a:sym typeface="Lato"/>
              </a:rPr>
              <a:t>Data Product Development</a:t>
            </a:r>
            <a:endParaRPr sz="1900" dirty="0">
              <a:solidFill>
                <a:srgbClr val="434343"/>
              </a:solidFill>
              <a:latin typeface="Lato"/>
              <a:ea typeface="Lato"/>
              <a:cs typeface="Lato"/>
              <a:sym typeface="Lato"/>
            </a:endParaRPr>
          </a:p>
          <a:p>
            <a:pPr marL="1219200" lvl="1" indent="-425450" algn="l" rtl="0">
              <a:lnSpc>
                <a:spcPct val="115000"/>
              </a:lnSpc>
              <a:spcBef>
                <a:spcPts val="0"/>
              </a:spcBef>
              <a:spcAft>
                <a:spcPts val="0"/>
              </a:spcAft>
              <a:buClr>
                <a:srgbClr val="434343"/>
              </a:buClr>
              <a:buSzPts val="1900"/>
              <a:buFont typeface="Lato"/>
              <a:buAutoNum type="alphaLcPeriod"/>
            </a:pPr>
            <a:r>
              <a:rPr lang="en-US" sz="1900" dirty="0">
                <a:solidFill>
                  <a:srgbClr val="434343"/>
                </a:solidFill>
                <a:latin typeface="Lato"/>
                <a:ea typeface="Lato"/>
                <a:cs typeface="Lato"/>
                <a:sym typeface="Lato"/>
              </a:rPr>
              <a:t>Reports, Dashboards, Insights, </a:t>
            </a:r>
            <a:r>
              <a:rPr lang="en-US" sz="1900" dirty="0" err="1">
                <a:solidFill>
                  <a:srgbClr val="434343"/>
                </a:solidFill>
                <a:latin typeface="Lato"/>
                <a:ea typeface="Lato"/>
                <a:cs typeface="Lato"/>
                <a:sym typeface="Lato"/>
              </a:rPr>
              <a:t>WebApps</a:t>
            </a:r>
            <a:endParaRPr sz="1900" dirty="0">
              <a:solidFill>
                <a:srgbClr val="434343"/>
              </a:solidFill>
              <a:latin typeface="Lato"/>
              <a:ea typeface="Lato"/>
              <a:cs typeface="Lato"/>
              <a:sym typeface="Lato"/>
            </a:endParaRPr>
          </a:p>
          <a:p>
            <a:pPr marL="609600" lvl="0" indent="-425450" algn="l" rtl="0">
              <a:lnSpc>
                <a:spcPct val="115000"/>
              </a:lnSpc>
              <a:spcBef>
                <a:spcPts val="0"/>
              </a:spcBef>
              <a:spcAft>
                <a:spcPts val="0"/>
              </a:spcAft>
              <a:buClr>
                <a:srgbClr val="434343"/>
              </a:buClr>
              <a:buSzPts val="1900"/>
              <a:buFont typeface="Lato"/>
              <a:buAutoNum type="arabicPeriod"/>
            </a:pPr>
            <a:r>
              <a:rPr lang="en-US" sz="1900" dirty="0">
                <a:solidFill>
                  <a:srgbClr val="434343"/>
                </a:solidFill>
                <a:latin typeface="Lato"/>
                <a:ea typeface="Lato"/>
                <a:cs typeface="Lato"/>
                <a:sym typeface="Lato"/>
              </a:rPr>
              <a:t>Job, Workflow &amp; Scenario Scheduling</a:t>
            </a:r>
            <a:endParaRPr sz="1900" dirty="0">
              <a:solidFill>
                <a:srgbClr val="434343"/>
              </a:solidFill>
              <a:latin typeface="Lato"/>
              <a:ea typeface="Lato"/>
              <a:cs typeface="Lato"/>
              <a:sym typeface="Lato"/>
            </a:endParaRPr>
          </a:p>
          <a:p>
            <a:pPr marL="609600" lvl="0" indent="-425450" algn="l" rtl="0">
              <a:lnSpc>
                <a:spcPct val="115000"/>
              </a:lnSpc>
              <a:spcBef>
                <a:spcPts val="0"/>
              </a:spcBef>
              <a:spcAft>
                <a:spcPts val="0"/>
              </a:spcAft>
              <a:buClr>
                <a:srgbClr val="434343"/>
              </a:buClr>
              <a:buSzPts val="1900"/>
              <a:buFont typeface="Lato"/>
              <a:buAutoNum type="arabicPeriod"/>
            </a:pPr>
            <a:r>
              <a:rPr lang="en-US" sz="1900" dirty="0">
                <a:solidFill>
                  <a:srgbClr val="434343"/>
                </a:solidFill>
                <a:latin typeface="Lato"/>
                <a:ea typeface="Lato"/>
                <a:cs typeface="Lato"/>
                <a:sym typeface="Lato"/>
              </a:rPr>
              <a:t>Workflow Monitoring &amp; Maintenance</a:t>
            </a:r>
            <a:endParaRPr sz="1900" dirty="0">
              <a:solidFill>
                <a:srgbClr val="434343"/>
              </a:solidFill>
              <a:latin typeface="Lato"/>
              <a:ea typeface="Lato"/>
              <a:cs typeface="Lato"/>
              <a:sym typeface="Lato"/>
            </a:endParaRPr>
          </a:p>
          <a:p>
            <a:pPr marL="609600" lvl="0" indent="-425450" algn="l" rtl="0">
              <a:lnSpc>
                <a:spcPct val="115000"/>
              </a:lnSpc>
              <a:spcBef>
                <a:spcPts val="0"/>
              </a:spcBef>
              <a:spcAft>
                <a:spcPts val="0"/>
              </a:spcAft>
              <a:buClr>
                <a:srgbClr val="434343"/>
              </a:buClr>
              <a:buSzPts val="1900"/>
              <a:buFont typeface="Lato"/>
              <a:buAutoNum type="arabicPeriod"/>
            </a:pPr>
            <a:r>
              <a:rPr lang="en-US" sz="1900" dirty="0">
                <a:solidFill>
                  <a:srgbClr val="434343"/>
                </a:solidFill>
                <a:latin typeface="Lato"/>
                <a:ea typeface="Lato"/>
                <a:cs typeface="Lato"/>
                <a:sym typeface="Lato"/>
              </a:rPr>
              <a:t>Documentation - Wiki &amp; </a:t>
            </a:r>
            <a:r>
              <a:rPr lang="en-US" sz="1900" dirty="0" err="1">
                <a:solidFill>
                  <a:srgbClr val="434343"/>
                </a:solidFill>
                <a:latin typeface="Lato"/>
                <a:ea typeface="Lato"/>
                <a:cs typeface="Lato"/>
                <a:sym typeface="Lato"/>
              </a:rPr>
              <a:t>Juypter</a:t>
            </a:r>
            <a:r>
              <a:rPr lang="en-US" sz="1900" dirty="0">
                <a:solidFill>
                  <a:srgbClr val="434343"/>
                </a:solidFill>
                <a:latin typeface="Lato"/>
                <a:ea typeface="Lato"/>
                <a:cs typeface="Lato"/>
                <a:sym typeface="Lato"/>
              </a:rPr>
              <a:t> Notebooks</a:t>
            </a:r>
            <a:endParaRPr sz="1900" dirty="0">
              <a:solidFill>
                <a:srgbClr val="434343"/>
              </a:solidFill>
              <a:latin typeface="Lato"/>
              <a:ea typeface="Lato"/>
              <a:cs typeface="Lato"/>
              <a:sym typeface="Lato"/>
            </a:endParaRPr>
          </a:p>
          <a:p>
            <a:pPr marL="0" lvl="0" indent="0" algn="l" rtl="0">
              <a:lnSpc>
                <a:spcPct val="115000"/>
              </a:lnSpc>
              <a:spcBef>
                <a:spcPts val="1100"/>
              </a:spcBef>
              <a:spcAft>
                <a:spcPts val="0"/>
              </a:spcAft>
              <a:buNone/>
            </a:pPr>
            <a:endParaRPr sz="1900" dirty="0">
              <a:solidFill>
                <a:srgbClr val="434343"/>
              </a:solidFill>
              <a:latin typeface="Lato"/>
              <a:ea typeface="Lato"/>
              <a:cs typeface="Lato"/>
              <a:sym typeface="Lato"/>
            </a:endParaRPr>
          </a:p>
          <a:p>
            <a:pPr marL="0" lvl="0" indent="0" algn="l" rtl="0">
              <a:lnSpc>
                <a:spcPct val="115000"/>
              </a:lnSpc>
              <a:spcBef>
                <a:spcPts val="1100"/>
              </a:spcBef>
              <a:spcAft>
                <a:spcPts val="0"/>
              </a:spcAft>
              <a:buNone/>
            </a:pPr>
            <a:endParaRPr sz="1900" dirty="0">
              <a:solidFill>
                <a:srgbClr val="434343"/>
              </a:solidFill>
              <a:latin typeface="Lato"/>
              <a:ea typeface="Lato"/>
              <a:cs typeface="Lato"/>
              <a:sym typeface="Lato"/>
            </a:endParaRPr>
          </a:p>
          <a:p>
            <a:pPr marL="0" lvl="0" indent="0" algn="l" rtl="0">
              <a:lnSpc>
                <a:spcPct val="115000"/>
              </a:lnSpc>
              <a:spcBef>
                <a:spcPts val="1100"/>
              </a:spcBef>
              <a:spcAft>
                <a:spcPts val="0"/>
              </a:spcAft>
              <a:buNone/>
            </a:pPr>
            <a:endParaRPr sz="1900" dirty="0">
              <a:solidFill>
                <a:srgbClr val="434343"/>
              </a:solidFill>
              <a:latin typeface="Lato"/>
              <a:ea typeface="Lato"/>
              <a:cs typeface="Lato"/>
              <a:sym typeface="Lato"/>
            </a:endParaRPr>
          </a:p>
          <a:p>
            <a:pPr marL="0" lvl="0" indent="0" algn="l" rtl="0">
              <a:lnSpc>
                <a:spcPct val="115000"/>
              </a:lnSpc>
              <a:spcBef>
                <a:spcPts val="1100"/>
              </a:spcBef>
              <a:spcAft>
                <a:spcPts val="0"/>
              </a:spcAft>
              <a:buNone/>
            </a:pPr>
            <a:endParaRPr sz="1900" dirty="0">
              <a:solidFill>
                <a:srgbClr val="434343"/>
              </a:solidFill>
              <a:latin typeface="Lato"/>
              <a:ea typeface="Lato"/>
              <a:cs typeface="Lato"/>
              <a:sym typeface="Lato"/>
            </a:endParaRPr>
          </a:p>
          <a:p>
            <a:pPr marL="0" lvl="0" indent="0" algn="l" rtl="0">
              <a:lnSpc>
                <a:spcPct val="115000"/>
              </a:lnSpc>
              <a:spcBef>
                <a:spcPts val="1100"/>
              </a:spcBef>
              <a:spcAft>
                <a:spcPts val="1100"/>
              </a:spcAft>
              <a:buNone/>
            </a:pPr>
            <a:r>
              <a:rPr lang="en-US" sz="1900" dirty="0">
                <a:solidFill>
                  <a:srgbClr val="434343"/>
                </a:solidFill>
                <a:latin typeface="Lato"/>
                <a:ea typeface="Lato"/>
                <a:cs typeface="Lato"/>
                <a:sym typeface="Lato"/>
              </a:rPr>
              <a:t> </a:t>
            </a:r>
            <a:endParaRPr sz="1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7"/>
          <p:cNvSpPr txBox="1">
            <a:spLocks noGrp="1"/>
          </p:cNvSpPr>
          <p:nvPr>
            <p:ph type="ctrTitle"/>
          </p:nvPr>
        </p:nvSpPr>
        <p:spPr>
          <a:xfrm>
            <a:off x="913795" y="609600"/>
            <a:ext cx="10353900" cy="9705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4000"/>
              <a:buFont typeface="Lustria"/>
              <a:buNone/>
            </a:pPr>
            <a:r>
              <a:rPr lang="en-US" sz="3000" dirty="0"/>
              <a:t>What is NoSQL?</a:t>
            </a:r>
            <a:endParaRPr sz="3000" dirty="0"/>
          </a:p>
        </p:txBody>
      </p:sp>
      <p:sp>
        <p:nvSpPr>
          <p:cNvPr id="252" name="Google Shape;252;p37"/>
          <p:cNvSpPr txBox="1"/>
          <p:nvPr/>
        </p:nvSpPr>
        <p:spPr>
          <a:xfrm>
            <a:off x="443375" y="1580100"/>
            <a:ext cx="11456700" cy="1417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None/>
            </a:pPr>
            <a:r>
              <a:rPr lang="en-US" sz="1800" dirty="0">
                <a:latin typeface="Lato"/>
                <a:ea typeface="Lato"/>
                <a:cs typeface="Lato"/>
                <a:sym typeface="Lato"/>
              </a:rPr>
              <a:t> NoSQL is a way of saying “non-relational” or an alternative to traditional relational databases. These database systems are not built on tables and do not need SQL language to be used to manipulate data. </a:t>
            </a:r>
          </a:p>
          <a:p>
            <a:pPr marL="457200" marR="0" lvl="0" indent="0" algn="l" rtl="0">
              <a:lnSpc>
                <a:spcPct val="100000"/>
              </a:lnSpc>
              <a:spcBef>
                <a:spcPts val="0"/>
              </a:spcBef>
              <a:spcAft>
                <a:spcPts val="0"/>
              </a:spcAft>
              <a:buNone/>
            </a:pPr>
            <a:endParaRPr lang="en-US" sz="1800" dirty="0">
              <a:latin typeface="Lato"/>
              <a:ea typeface="Lato"/>
              <a:cs typeface="Lato"/>
              <a:sym typeface="Lato"/>
            </a:endParaRPr>
          </a:p>
          <a:p>
            <a:pPr marL="457200" marR="0" lvl="0" indent="0" algn="l" rtl="0">
              <a:lnSpc>
                <a:spcPct val="100000"/>
              </a:lnSpc>
              <a:spcBef>
                <a:spcPts val="0"/>
              </a:spcBef>
              <a:spcAft>
                <a:spcPts val="0"/>
              </a:spcAft>
              <a:buNone/>
            </a:pPr>
            <a:r>
              <a:rPr lang="en-US" sz="1800" dirty="0">
                <a:latin typeface="Lato"/>
                <a:ea typeface="Lato"/>
                <a:cs typeface="Lato"/>
                <a:sym typeface="Lato"/>
              </a:rPr>
              <a:t>NoSQL databases can handle semi-structured and unstructured data, which is essential in Data Science.</a:t>
            </a:r>
            <a:endParaRPr sz="1800" dirty="0">
              <a:latin typeface="Lato"/>
              <a:ea typeface="Lato"/>
              <a:cs typeface="Lato"/>
              <a:sym typeface="Lato"/>
            </a:endParaRPr>
          </a:p>
          <a:p>
            <a:pPr marL="457200" marR="0" lvl="0" indent="0" algn="l" rtl="0">
              <a:lnSpc>
                <a:spcPct val="100000"/>
              </a:lnSpc>
              <a:spcBef>
                <a:spcPts val="0"/>
              </a:spcBef>
              <a:spcAft>
                <a:spcPts val="0"/>
              </a:spcAft>
              <a:buNone/>
            </a:pPr>
            <a:endParaRPr sz="1800" dirty="0">
              <a:latin typeface="Lato"/>
              <a:ea typeface="Lato"/>
              <a:cs typeface="Lato"/>
              <a:sym typeface="Lato"/>
            </a:endParaRPr>
          </a:p>
          <a:p>
            <a:pPr marL="457200" marR="0" lvl="0" indent="0" algn="l" rtl="0">
              <a:lnSpc>
                <a:spcPct val="100000"/>
              </a:lnSpc>
              <a:spcBef>
                <a:spcPts val="0"/>
              </a:spcBef>
              <a:spcAft>
                <a:spcPts val="0"/>
              </a:spcAft>
              <a:buNone/>
            </a:pPr>
            <a:endParaRPr sz="1800" dirty="0">
              <a:latin typeface="Lato"/>
              <a:ea typeface="Lato"/>
              <a:cs typeface="Lato"/>
              <a:sym typeface="Lato"/>
            </a:endParaRPr>
          </a:p>
          <a:p>
            <a:pPr marL="457200" marR="0" lvl="0" indent="0" algn="l" rtl="0">
              <a:lnSpc>
                <a:spcPct val="100000"/>
              </a:lnSpc>
              <a:spcBef>
                <a:spcPts val="0"/>
              </a:spcBef>
              <a:spcAft>
                <a:spcPts val="0"/>
              </a:spcAft>
              <a:buNone/>
            </a:pPr>
            <a:endParaRPr sz="1800" dirty="0">
              <a:latin typeface="Lato"/>
              <a:ea typeface="Lato"/>
              <a:cs typeface="Lato"/>
              <a:sym typeface="Lato"/>
            </a:endParaRPr>
          </a:p>
          <a:p>
            <a:pPr marL="457200" marR="0" lvl="0" indent="0" algn="l" rtl="0">
              <a:lnSpc>
                <a:spcPct val="100000"/>
              </a:lnSpc>
              <a:spcBef>
                <a:spcPts val="0"/>
              </a:spcBef>
              <a:spcAft>
                <a:spcPts val="0"/>
              </a:spcAft>
              <a:buNone/>
            </a:pPr>
            <a:endParaRPr sz="1800" dirty="0">
              <a:latin typeface="Lato"/>
              <a:ea typeface="Lato"/>
              <a:cs typeface="Lato"/>
              <a:sym typeface="Lato"/>
            </a:endParaRPr>
          </a:p>
        </p:txBody>
      </p:sp>
      <p:sp>
        <p:nvSpPr>
          <p:cNvPr id="253" name="Google Shape;253;p37"/>
          <p:cNvSpPr txBox="1"/>
          <p:nvPr/>
        </p:nvSpPr>
        <p:spPr>
          <a:xfrm>
            <a:off x="1108846" y="2851288"/>
            <a:ext cx="4242384" cy="350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dirty="0">
                <a:latin typeface="Lato"/>
                <a:ea typeface="Lato"/>
                <a:cs typeface="Lato"/>
                <a:sym typeface="Lato"/>
              </a:rPr>
              <a:t>What are Some Examples </a:t>
            </a:r>
            <a:endParaRPr sz="1800" b="1" dirty="0">
              <a:latin typeface="Lato"/>
              <a:ea typeface="Lato"/>
              <a:cs typeface="Lato"/>
              <a:sym typeface="Lato"/>
            </a:endParaRPr>
          </a:p>
          <a:p>
            <a:pPr marL="0" lvl="0" indent="0" algn="ctr" rtl="0">
              <a:spcBef>
                <a:spcPts val="0"/>
              </a:spcBef>
              <a:spcAft>
                <a:spcPts val="0"/>
              </a:spcAft>
              <a:buNone/>
            </a:pPr>
            <a:r>
              <a:rPr lang="en-US" sz="1800" b="1" dirty="0">
                <a:latin typeface="Lato"/>
                <a:ea typeface="Lato"/>
                <a:cs typeface="Lato"/>
                <a:sym typeface="Lato"/>
              </a:rPr>
              <a:t>of NoSQL Databases?</a:t>
            </a:r>
          </a:p>
          <a:p>
            <a:pPr marL="0" lvl="0" indent="0" algn="ctr" rtl="0">
              <a:spcBef>
                <a:spcPts val="0"/>
              </a:spcBef>
              <a:spcAft>
                <a:spcPts val="0"/>
              </a:spcAft>
              <a:buNone/>
            </a:pPr>
            <a:endParaRPr sz="1800" dirty="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US" sz="1800" dirty="0">
                <a:latin typeface="Lato"/>
                <a:ea typeface="Lato"/>
                <a:cs typeface="Lato"/>
                <a:sym typeface="Lato"/>
              </a:rPr>
              <a:t>MongoDB - Open Source</a:t>
            </a:r>
            <a:endParaRPr sz="1800" dirty="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US" sz="1800" dirty="0">
                <a:latin typeface="Lato"/>
                <a:ea typeface="Lato"/>
                <a:cs typeface="Lato"/>
                <a:sym typeface="Lato"/>
              </a:rPr>
              <a:t>Apache Cassandra - Open Source</a:t>
            </a:r>
          </a:p>
          <a:p>
            <a:pPr marL="457200" lvl="0" indent="-342900" algn="l" rtl="0">
              <a:lnSpc>
                <a:spcPct val="115000"/>
              </a:lnSpc>
              <a:spcBef>
                <a:spcPts val="0"/>
              </a:spcBef>
              <a:spcAft>
                <a:spcPts val="0"/>
              </a:spcAft>
              <a:buSzPts val="1800"/>
              <a:buFont typeface="Lato"/>
              <a:buChar char="●"/>
            </a:pPr>
            <a:r>
              <a:rPr lang="en-US" sz="1800" dirty="0">
                <a:latin typeface="Lato"/>
                <a:ea typeface="Lato"/>
                <a:cs typeface="Lato"/>
                <a:sym typeface="Lato"/>
              </a:rPr>
              <a:t>Couchbase - Open Source</a:t>
            </a:r>
            <a:endParaRPr sz="1800" dirty="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US" sz="1800" dirty="0">
                <a:latin typeface="Lato"/>
                <a:ea typeface="Lato"/>
                <a:cs typeface="Lato"/>
                <a:sym typeface="Lato"/>
              </a:rPr>
              <a:t>MS Azure Cosmos DB</a:t>
            </a:r>
            <a:endParaRPr sz="1800" dirty="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US" sz="1800" dirty="0">
                <a:latin typeface="Lato"/>
                <a:ea typeface="Lato"/>
                <a:cs typeface="Lato"/>
                <a:sym typeface="Lato"/>
              </a:rPr>
              <a:t>Amazon DynamoDB</a:t>
            </a:r>
            <a:endParaRPr sz="1800" dirty="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US" sz="1800" dirty="0">
                <a:latin typeface="Lato"/>
                <a:ea typeface="Lato"/>
                <a:cs typeface="Lato"/>
                <a:sym typeface="Lato"/>
              </a:rPr>
              <a:t>Google Cloud Platform </a:t>
            </a:r>
            <a:endParaRPr sz="1800" dirty="0">
              <a:latin typeface="Lato"/>
              <a:ea typeface="Lato"/>
              <a:cs typeface="Lato"/>
              <a:sym typeface="Lato"/>
            </a:endParaRPr>
          </a:p>
          <a:p>
            <a:pPr marL="914400" lvl="1" indent="-342900" algn="l" rtl="0">
              <a:lnSpc>
                <a:spcPct val="115000"/>
              </a:lnSpc>
              <a:spcBef>
                <a:spcPts val="0"/>
              </a:spcBef>
              <a:spcAft>
                <a:spcPts val="0"/>
              </a:spcAft>
              <a:buSzPts val="1800"/>
              <a:buFont typeface="Lato"/>
              <a:buChar char="○"/>
            </a:pPr>
            <a:r>
              <a:rPr lang="en-US" sz="1800" dirty="0">
                <a:latin typeface="Lato"/>
                <a:ea typeface="Lato"/>
                <a:cs typeface="Lato"/>
                <a:sym typeface="Lato"/>
              </a:rPr>
              <a:t>Cloud Datastore </a:t>
            </a:r>
            <a:endParaRPr sz="1800" dirty="0">
              <a:latin typeface="Lato"/>
              <a:ea typeface="Lato"/>
              <a:cs typeface="Lato"/>
              <a:sym typeface="Lato"/>
            </a:endParaRPr>
          </a:p>
          <a:p>
            <a:pPr marL="914400" lvl="1" indent="-342900" algn="l" rtl="0">
              <a:lnSpc>
                <a:spcPct val="115000"/>
              </a:lnSpc>
              <a:spcBef>
                <a:spcPts val="0"/>
              </a:spcBef>
              <a:spcAft>
                <a:spcPts val="0"/>
              </a:spcAft>
              <a:buSzPts val="1800"/>
              <a:buFont typeface="Lato"/>
              <a:buChar char="○"/>
            </a:pPr>
            <a:r>
              <a:rPr lang="en-US" sz="1800" dirty="0">
                <a:latin typeface="Lato"/>
                <a:ea typeface="Lato"/>
                <a:cs typeface="Lato"/>
                <a:sym typeface="Lato"/>
              </a:rPr>
              <a:t>Cloud Bigtable</a:t>
            </a:r>
            <a:endParaRPr sz="1800" dirty="0">
              <a:latin typeface="Lato"/>
              <a:ea typeface="Lato"/>
              <a:cs typeface="Lato"/>
              <a:sym typeface="Lato"/>
            </a:endParaRPr>
          </a:p>
        </p:txBody>
      </p:sp>
      <p:pic>
        <p:nvPicPr>
          <p:cNvPr id="2" name="Picture 1">
            <a:extLst>
              <a:ext uri="{FF2B5EF4-FFF2-40B4-BE49-F238E27FC236}">
                <a16:creationId xmlns:a16="http://schemas.microsoft.com/office/drawing/2014/main" id="{1DA99889-3E80-4FD8-91A4-CB2EB07A095F}"/>
              </a:ext>
            </a:extLst>
          </p:cNvPr>
          <p:cNvPicPr>
            <a:picLocks noChangeAspect="1"/>
          </p:cNvPicPr>
          <p:nvPr/>
        </p:nvPicPr>
        <p:blipFill>
          <a:blip r:embed="rId3"/>
          <a:stretch>
            <a:fillRect/>
          </a:stretch>
        </p:blipFill>
        <p:spPr>
          <a:xfrm>
            <a:off x="5617555" y="3089078"/>
            <a:ext cx="5743575" cy="3429000"/>
          </a:xfrm>
          <a:prstGeom prst="rect">
            <a:avLst/>
          </a:prstGeom>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3224</TotalTime>
  <Words>2042</Words>
  <Application>Microsoft Office PowerPoint</Application>
  <PresentationFormat>Widescreen</PresentationFormat>
  <Paragraphs>216</Paragraphs>
  <Slides>16</Slides>
  <Notes>16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Lustria</vt:lpstr>
      <vt:lpstr>Lato</vt:lpstr>
      <vt:lpstr>Calibri</vt:lpstr>
      <vt:lpstr>Raleway</vt:lpstr>
      <vt:lpstr>Arial</vt:lpstr>
      <vt:lpstr>Streamline</vt:lpstr>
      <vt:lpstr>Streamline</vt:lpstr>
      <vt:lpstr>Tools for Data Manipulation &amp; Management</vt:lpstr>
      <vt:lpstr>Review: Class 7</vt:lpstr>
      <vt:lpstr>Class 8 Objectives</vt:lpstr>
      <vt:lpstr>Overview</vt:lpstr>
      <vt:lpstr>Examples of ETL Tools</vt:lpstr>
      <vt:lpstr>What is Talend?</vt:lpstr>
      <vt:lpstr>Demo - Talend Studio</vt:lpstr>
      <vt:lpstr>Workflow Tools: Dataiku</vt:lpstr>
      <vt:lpstr>What is NoSQL?</vt:lpstr>
      <vt:lpstr>NoSQL Database Types</vt:lpstr>
      <vt:lpstr>NoSQL Demo</vt:lpstr>
      <vt:lpstr>Why is Cloud Computing So Important for Businesses?</vt:lpstr>
      <vt:lpstr>Database Comparison</vt:lpstr>
      <vt:lpstr>Google Cloud - Enterprise Services</vt:lpstr>
      <vt:lpstr>Thank you!</vt:lpstr>
      <vt:lpstr>Exercise - Moving MySQL DB to GCP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Tools for Data Manipulation &amp; Management</dc:title>
  <dc:creator>JTB Ventures LLC</dc:creator>
  <cp:lastModifiedBy>Jeremy Bergmann</cp:lastModifiedBy>
  <cp:revision>25</cp:revision>
  <dcterms:modified xsi:type="dcterms:W3CDTF">2020-06-23T13:31:04Z</dcterms:modified>
</cp:coreProperties>
</file>