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7"/>
  </p:notesMasterIdLst>
  <p:sldIdLst>
    <p:sldId id="256" r:id="rId3"/>
    <p:sldId id="258" r:id="rId4"/>
    <p:sldId id="259" r:id="rId5"/>
    <p:sldId id="27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332AC5E5-C314-4124-BA9A-81ABE18C8682}"/>
    <pc:docChg chg="delSld modSld">
      <pc:chgData name="Jeremy Bergmann" userId="c2589a63-7d35-4bd4-b1d6-7fbcacc677e5" providerId="ADAL" clId="{332AC5E5-C314-4124-BA9A-81ABE18C8682}" dt="2020-05-26T11:46:03.061" v="55" actId="47"/>
      <pc:docMkLst>
        <pc:docMk/>
      </pc:docMkLst>
      <pc:sldChg chg="addSp modSp mod">
        <pc:chgData name="Jeremy Bergmann" userId="c2589a63-7d35-4bd4-b1d6-7fbcacc677e5" providerId="ADAL" clId="{332AC5E5-C314-4124-BA9A-81ABE18C8682}" dt="2020-05-26T11:44:28.258" v="0" actId="27309"/>
        <pc:sldMkLst>
          <pc:docMk/>
          <pc:sldMk cId="0" sldId="256"/>
        </pc:sldMkLst>
        <pc:graphicFrameChg chg="add modGraphic">
          <ac:chgData name="Jeremy Bergmann" userId="c2589a63-7d35-4bd4-b1d6-7fbcacc677e5" providerId="ADAL" clId="{332AC5E5-C314-4124-BA9A-81ABE18C8682}" dt="2020-05-26T11:44:28.258" v="0" actId="27309"/>
          <ac:graphicFrameMkLst>
            <pc:docMk/>
            <pc:sldMk cId="0" sldId="256"/>
            <ac:graphicFrameMk id="3" creationId="{0F1CD157-B470-4353-B164-35A726AC9C27}"/>
          </ac:graphicFrameMkLst>
        </pc:graphicFrameChg>
      </pc:sldChg>
      <pc:sldChg chg="del">
        <pc:chgData name="Jeremy Bergmann" userId="c2589a63-7d35-4bd4-b1d6-7fbcacc677e5" providerId="ADAL" clId="{332AC5E5-C314-4124-BA9A-81ABE18C8682}" dt="2020-05-26T11:46:03.061" v="55" actId="47"/>
        <pc:sldMkLst>
          <pc:docMk/>
          <pc:sldMk cId="0" sldId="257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1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2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3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4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5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6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7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8"/>
        </pc:sldMkLst>
      </pc:sldChg>
      <pc:sldChg chg="del">
        <pc:chgData name="Jeremy Bergmann" userId="c2589a63-7d35-4bd4-b1d6-7fbcacc677e5" providerId="ADAL" clId="{332AC5E5-C314-4124-BA9A-81ABE18C8682}" dt="2020-05-26T11:44:45.916" v="1" actId="47"/>
        <pc:sldMkLst>
          <pc:docMk/>
          <pc:sldMk cId="0" sldId="269"/>
        </pc:sldMkLst>
      </pc:sldChg>
      <pc:sldChg chg="modSp mod">
        <pc:chgData name="Jeremy Bergmann" userId="c2589a63-7d35-4bd4-b1d6-7fbcacc677e5" providerId="ADAL" clId="{332AC5E5-C314-4124-BA9A-81ABE18C8682}" dt="2020-05-26T11:45:42.774" v="54" actId="20577"/>
        <pc:sldMkLst>
          <pc:docMk/>
          <pc:sldMk cId="0" sldId="270"/>
        </pc:sldMkLst>
        <pc:spChg chg="mod">
          <ac:chgData name="Jeremy Bergmann" userId="c2589a63-7d35-4bd4-b1d6-7fbcacc677e5" providerId="ADAL" clId="{332AC5E5-C314-4124-BA9A-81ABE18C8682}" dt="2020-05-26T11:45:42.774" v="54" actId="20577"/>
          <ac:spMkLst>
            <pc:docMk/>
            <pc:sldMk cId="0" sldId="270"/>
            <ac:spMk id="292" creationId="{00000000-0000-0000-0000-000000000000}"/>
          </ac:spMkLst>
        </pc:spChg>
      </pc:sldChg>
    </pc:docChg>
  </pc:docChgLst>
  <pc:docChgLst>
    <pc:chgData name="Jeremy Bergmann" userId="2355ee0d-2b6e-4bfe-a235-383daf8df8e3" providerId="ADAL" clId="{7681DB68-6D64-4CF9-8B63-7B85CE3F7552}"/>
    <pc:docChg chg="undo custSel modSld">
      <pc:chgData name="Jeremy Bergmann" userId="2355ee0d-2b6e-4bfe-a235-383daf8df8e3" providerId="ADAL" clId="{7681DB68-6D64-4CF9-8B63-7B85CE3F7552}" dt="2021-10-20T18:50:05.975" v="12" actId="5793"/>
      <pc:docMkLst>
        <pc:docMk/>
      </pc:docMkLst>
      <pc:sldChg chg="modSp mod">
        <pc:chgData name="Jeremy Bergmann" userId="2355ee0d-2b6e-4bfe-a235-383daf8df8e3" providerId="ADAL" clId="{7681DB68-6D64-4CF9-8B63-7B85CE3F7552}" dt="2021-10-20T18:50:05.975" v="12" actId="5793"/>
        <pc:sldMkLst>
          <pc:docMk/>
          <pc:sldMk cId="0" sldId="258"/>
        </pc:sldMkLst>
        <pc:spChg chg="mod">
          <ac:chgData name="Jeremy Bergmann" userId="2355ee0d-2b6e-4bfe-a235-383daf8df8e3" providerId="ADAL" clId="{7681DB68-6D64-4CF9-8B63-7B85CE3F7552}" dt="2021-10-20T18:50:05.975" v="12" actId="5793"/>
          <ac:spMkLst>
            <pc:docMk/>
            <pc:sldMk cId="0" sldId="258"/>
            <ac:spMk id="1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anking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3d9a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3d9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9b7d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9b7d91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https://www.gamerankings.com/</a:t>
            </a:r>
            <a:endParaRPr/>
          </a:p>
        </p:txBody>
      </p:sp>
      <p:sp>
        <p:nvSpPr>
          <p:cNvPr id="289" name="Google Shape;289;g5d39b7d91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- Part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F1CD157-B470-4353-B164-35A726AC9C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5728480"/>
                  </p:ext>
                </p:extLst>
              </p:nvPr>
            </p:nvGraphicFramePr>
            <p:xfrm>
              <a:off x="-2698044" y="699336"/>
              <a:ext cx="3048000" cy="1714500"/>
            </p:xfrm>
            <a:graphic>
              <a:graphicData uri="http://schemas.microsoft.com/office/powerpoint/2016/slidezoom">
                <pslz:sldZm>
                  <pslz:sldZmObj sldId="257" cId="0">
                    <pslz:zmPr id="{3FDE4A0C-8D6D-4700-9CEF-D4E8CD9EBD3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0F1CD157-B470-4353-B164-35A726AC9C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98044" y="69933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Query Data for Data Understanding/Relevant Information (Class 2)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6AA84F"/>
                </a:solidFill>
              </a:rPr>
              <a:t>Import data into MySQL database (Class 3)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6AA84F"/>
                </a:solidFill>
              </a:rPr>
              <a:t>Storing/Joining data for analysis (Class 3-4)</a:t>
            </a:r>
            <a:endParaRPr sz="2400" dirty="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6)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7)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Desktop/Cloud, Answer Business Questions Automate data workflow using ETL (Python - Optional) (Class 8)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1342025" y="2100700"/>
            <a:ext cx="4452000" cy="521700"/>
          </a:xfrm>
          <a:prstGeom prst="rect">
            <a:avLst/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6343850" y="2016100"/>
            <a:ext cx="53799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/>
              <a:t>Part 2 - Data Manipulation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views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SQL Operators, Wildcards, Like, etc.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Case Statements &amp; Logical Functions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Clean string, numeric, and date data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Perform joins - inner, outer and left </a:t>
            </a:r>
            <a:endParaRPr sz="2400"/>
          </a:p>
        </p:txBody>
      </p:sp>
      <p:sp>
        <p:nvSpPr>
          <p:cNvPr id="201" name="Google Shape;201;p30"/>
          <p:cNvSpPr txBox="1"/>
          <p:nvPr/>
        </p:nvSpPr>
        <p:spPr>
          <a:xfrm>
            <a:off x="1084825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/>
              <a:t>Part 1 - Data Storage</a:t>
            </a:r>
            <a:endParaRPr sz="2400" b="1" u="sng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databases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tables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tables with constraints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fields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constraints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Insert data manually into tables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Import data from SQL and CSV files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r>
              <a:rPr lang="en-US" sz="1700" dirty="0"/>
              <a:t>1. To fully understand the current “top games” in the marketplace, the business needs to store additional video game sales data,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table named “</a:t>
            </a:r>
            <a:r>
              <a:rPr lang="en-US" sz="1700" dirty="0" err="1"/>
              <a:t>console_game_sales</a:t>
            </a:r>
            <a:r>
              <a:rPr lang="en-US" sz="1700" dirty="0"/>
              <a:t>” in the consoles schema, using the “ConsoleGames_201905.csv” file in the “Class Project/consoles” folder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SQL script that inserts the values of the CSV file, into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The company is not interested in producing Sports Games - Remove these observations from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The CEO insist that “Barbie Adventure Game” is a top-seller.  Insert a record with that “Title” into the table, for comparison purposes (mock-up field values)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Raleway</vt:lpstr>
      <vt:lpstr>Lustria</vt:lpstr>
      <vt:lpstr>Lato</vt:lpstr>
      <vt:lpstr>Calibri</vt:lpstr>
      <vt:lpstr>Arial</vt:lpstr>
      <vt:lpstr>Streamline</vt:lpstr>
      <vt:lpstr>Streamline</vt:lpstr>
      <vt:lpstr>Data Manipulation - Part 1 </vt:lpstr>
      <vt:lpstr>Project Milestones</vt:lpstr>
      <vt:lpstr>Class 3 Objectives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2</cp:revision>
  <dcterms:modified xsi:type="dcterms:W3CDTF">2021-10-20T18:50:12Z</dcterms:modified>
</cp:coreProperties>
</file>