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6DC7D-18D6-495D-9E84-0E4E376F7C61}">
  <a:tblStyle styleId="{8E96DC7D-18D6-495D-9E84-0E4E376F7C61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57D52DE8-3E0F-4887-9040-D95A313F4ED3}"/>
    <pc:docChg chg="modSld">
      <pc:chgData name="Jeremy Bergmann" userId="2355ee0d-2b6e-4bfe-a235-383daf8df8e3" providerId="ADAL" clId="{57D52DE8-3E0F-4887-9040-D95A313F4ED3}" dt="2021-10-20T18:41:17.935" v="8" actId="20577"/>
      <pc:docMkLst>
        <pc:docMk/>
      </pc:docMkLst>
      <pc:sldChg chg="modSp mod">
        <pc:chgData name="Jeremy Bergmann" userId="2355ee0d-2b6e-4bfe-a235-383daf8df8e3" providerId="ADAL" clId="{57D52DE8-3E0F-4887-9040-D95A313F4ED3}" dt="2021-10-20T18:41:17.935" v="8" actId="20577"/>
        <pc:sldMkLst>
          <pc:docMk/>
          <pc:sldMk cId="0" sldId="258"/>
        </pc:sldMkLst>
        <pc:spChg chg="mod">
          <ac:chgData name="Jeremy Bergmann" userId="2355ee0d-2b6e-4bfe-a235-383daf8df8e3" providerId="ADAL" clId="{57D52DE8-3E0F-4887-9040-D95A313F4ED3}" dt="2021-10-20T18:41:17.935" v="8" actId="20577"/>
          <ac:spMkLst>
            <pc:docMk/>
            <pc:sldMk cId="0" sldId="258"/>
            <ac:spMk id="1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3d6e9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3d6e9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fe6ed41a2_0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fe6ed41a2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6ed41a2_0_4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fe6ed41a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e6ed41a2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e6ed41a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1d395c52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d1d395c52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784525" y="1725675"/>
            <a:ext cx="4907400" cy="105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Class Project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972600" y="4112300"/>
            <a:ext cx="700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1002975" y="1792875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434343"/>
                </a:solidFill>
              </a:rPr>
              <a:t>Query Data for Data Understanding/Relevant Information (Class 2) </a:t>
            </a:r>
          </a:p>
          <a:p>
            <a:pPr marL="494098" indent="-494098">
              <a:buClr>
                <a:srgbClr val="434343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Import data into MySQL database (Class 3)</a:t>
            </a:r>
            <a:endParaRPr sz="2400" dirty="0">
              <a:solidFill>
                <a:srgbClr val="434343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Storing/Joining data for analysis (Class 3-4)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6)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7)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Desktop/Cloud, Answer Business Questions Automate data workflow using ETL (Python - Optional) (Class 8)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Useful questions often require basic domain knowledge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Characteristics of effective questions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Lead to action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Are specific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Clarify understanding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Focus on important features</a:t>
            </a:r>
            <a:endParaRPr sz="2400"/>
          </a:p>
          <a:p>
            <a:pPr marL="719999" lvl="1" indent="-342389" algn="l" rtl="0">
              <a:spcBef>
                <a:spcPts val="9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Expose underlying issues</a:t>
            </a: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Business Questions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919050" y="1705100"/>
            <a:ext cx="10353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many people are seeing our ads?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conversion rate?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Who are top performing salespeople / What are our top performing ads?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Operations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does it cost to make our product?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products are encountering zero-inventory?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4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US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Financial Risk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 customers are at risk of defaulting?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26999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is our exposure to catastrophic events?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Rubric</a:t>
            </a:r>
            <a:endParaRPr/>
          </a:p>
        </p:txBody>
      </p:sp>
      <p:graphicFrame>
        <p:nvGraphicFramePr>
          <p:cNvPr id="210" name="Google Shape;210;p32"/>
          <p:cNvGraphicFramePr/>
          <p:nvPr/>
        </p:nvGraphicFramePr>
        <p:xfrm>
          <a:off x="1127550" y="1981250"/>
          <a:ext cx="10353150" cy="4330750"/>
        </p:xfrm>
        <a:graphic>
          <a:graphicData uri="http://schemas.openxmlformats.org/drawingml/2006/table">
            <a:tbl>
              <a:tblPr firstRow="1" bandRow="1">
                <a:noFill/>
                <a:tableStyleId>{8E96DC7D-18D6-495D-9E84-0E4E376F7C61}</a:tableStyleId>
              </a:tblPr>
              <a:tblGrid>
                <a:gridCol w="33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Sufficient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Documentation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Comments clarify complex code.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Object names are intuitive.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is easy to read.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Problem Formulation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Questions are relevant and answerable by the available data.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Answers enable a decision by an interested party.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Design*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adhere to 1NF.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All tables are connected to at least one table.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schema adheres to an appropriate schema.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Cleanliness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adhere to appropriate data types.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 is clean.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Code Optimization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SQL code optimized for storage or performance.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Database Creation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Tables have appropriate constraints.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Class Project - Problem Understanding &amp; Goal</a:t>
            </a:r>
            <a:endParaRPr sz="3600"/>
          </a:p>
        </p:txBody>
      </p:sp>
      <p:sp>
        <p:nvSpPr>
          <p:cNvPr id="216" name="Google Shape;216;p33"/>
          <p:cNvSpPr txBox="1"/>
          <p:nvPr/>
        </p:nvSpPr>
        <p:spPr>
          <a:xfrm>
            <a:off x="6224750" y="4556600"/>
            <a:ext cx="5611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Tonight’s Project Steps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1) Navigate to “Class Project\consoles” folder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Open the “console_games_import.sql” file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3) Read and execute directions in file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1019150" y="1677750"/>
            <a:ext cx="103539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senior leadership team at “NameCo, Inc” would like to create a new smash-hit video game, intended for the hand-held console market.   After much brainstorming, the CEO declares that “People love drama, so let’s create a new “Barbie Adventure Game”!”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 the meeting, there was an uneasy feeling about investing in a “Barbie Adventure Game”.   Did historical sales information support this claim, or is the CEO just going from his “gut feeling”?  As an analyst, the COO has assigned you a project to gather, store historical gaming console data.  Additionally, the COO would like to create an information dashboard that supports/refutes this claim, using market information you’ve been asked to gather.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1019150" y="4556600"/>
            <a:ext cx="52056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Project Goal(s)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dynamic information dashboard that provides senior management insight into the video game console market.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arenR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 structures that allow for the automated storage of future console/game information.   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570</Words>
  <Application>Microsoft Office PowerPoint</Application>
  <PresentationFormat>Widescreen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Raleway</vt:lpstr>
      <vt:lpstr>Lustria</vt:lpstr>
      <vt:lpstr>Lato</vt:lpstr>
      <vt:lpstr>Calibri</vt:lpstr>
      <vt:lpstr>Arial</vt:lpstr>
      <vt:lpstr>Streamline</vt:lpstr>
      <vt:lpstr>Streamline</vt:lpstr>
      <vt:lpstr>Class Project</vt:lpstr>
      <vt:lpstr>Purpose</vt:lpstr>
      <vt:lpstr>Project Milestones</vt:lpstr>
      <vt:lpstr>Business Questions</vt:lpstr>
      <vt:lpstr>Business Questions</vt:lpstr>
      <vt:lpstr>Rubric</vt:lpstr>
      <vt:lpstr>Class Project - Problem Understanding &amp; 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JTB Ventures LLC</dc:creator>
  <cp:lastModifiedBy>Jeremy Bergmann</cp:lastModifiedBy>
  <cp:revision>2</cp:revision>
  <dcterms:modified xsi:type="dcterms:W3CDTF">2021-10-20T18:41:31Z</dcterms:modified>
</cp:coreProperties>
</file>