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267" r:id="rId11"/>
    <p:sldId id="290" r:id="rId12"/>
    <p:sldId id="268" r:id="rId13"/>
    <p:sldId id="269" r:id="rId14"/>
    <p:sldId id="271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6" autoAdjust="0"/>
  </p:normalViewPr>
  <p:slideViewPr>
    <p:cSldViewPr snapToGrid="0">
      <p:cViewPr varScale="1">
        <p:scale>
          <a:sx n="93" d="100"/>
          <a:sy n="93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84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lang="en-US" sz="1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2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practices.org/courseware/2_7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Subqueries - Example</a:t>
            </a:r>
            <a:endParaRPr sz="4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0A89F-F8D8-4672-94D4-F1B5326C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44" y="3059772"/>
            <a:ext cx="10353900" cy="356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AE0B4-CDBC-49E2-9EC7-B8453F61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43" y="1677578"/>
            <a:ext cx="10353900" cy="2042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8556DE-95EE-450C-A687-0E644F5E4C8C}"/>
              </a:ext>
            </a:extLst>
          </p:cNvPr>
          <p:cNvSpPr/>
          <p:nvPr/>
        </p:nvSpPr>
        <p:spPr>
          <a:xfrm>
            <a:off x="6888547" y="6319054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Source: https://datapractices.org/courseware/2_7.html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625358" y="20620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 “Inner” Query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138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5;p40">
            <a:extLst>
              <a:ext uri="{FF2B5EF4-FFF2-40B4-BE49-F238E27FC236}">
                <a16:creationId xmlns:a16="http://schemas.microsoft.com/office/drawing/2014/main" id="{5DD5A7D8-BD88-4BAF-8018-D7CB68DF3D0D}"/>
              </a:ext>
            </a:extLst>
          </p:cNvPr>
          <p:cNvSpPr txBox="1"/>
          <p:nvPr/>
        </p:nvSpPr>
        <p:spPr>
          <a:xfrm>
            <a:off x="7998118" y="303332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“Outer” Query</a:t>
            </a:r>
            <a:endParaRPr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Data 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661407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Use Existing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SQL? </a:t>
            </a:r>
            <a:br>
              <a:rPr lang="en-US" sz="3000" dirty="0"/>
            </a:br>
            <a:r>
              <a:rPr lang="en-US" sz="3000" dirty="0"/>
              <a:t>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table?</a:t>
            </a:r>
            <a:br>
              <a:rPr lang="en-US" sz="3000" dirty="0"/>
            </a:br>
            <a:r>
              <a:rPr lang="en-US" sz="3000" dirty="0"/>
              <a:t>How do you create a table?</a:t>
            </a:r>
            <a:br>
              <a:rPr lang="en-US" sz="3000" dirty="0"/>
            </a:br>
            <a:r>
              <a:rPr lang="en-US" sz="3000" dirty="0"/>
              <a:t>How do you insert data into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606720934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86420" y="2799614"/>
            <a:ext cx="646030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1573</Words>
  <Application>Microsoft Office PowerPoint</Application>
  <PresentationFormat>Widescreen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Raleway</vt:lpstr>
      <vt:lpstr>Lustria</vt:lpstr>
      <vt:lpstr>Lato</vt:lpstr>
      <vt:lpstr>Calibri</vt:lpstr>
      <vt:lpstr>Arial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Subqueries - Example</vt:lpstr>
      <vt:lpstr>Example - Continent Query</vt:lpstr>
      <vt:lpstr>How did it work?</vt:lpstr>
      <vt:lpstr>Exercises</vt:lpstr>
      <vt:lpstr>Data Import -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34</cp:revision>
  <dcterms:modified xsi:type="dcterms:W3CDTF">2020-06-10T21:48:01Z</dcterms:modified>
</cp:coreProperties>
</file>