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0C8C-EF03-47EF-9891-38054A360123}" v="21" dt="2020-05-26T14:19:46.541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74" d="100"/>
          <a:sy n="74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'Asia’);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;SELECT  country  FROM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 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149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89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customers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CONSTRAINT customers_ibfk_1;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Royale',NULL,'Nantes',NULL,'44000','France',1370,2100.00),(112,'Signal Gift Stores','King','Jean','7025551838','8489 Strong </a:t>
            </a:r>
            <a:r>
              <a:rPr lang="en-US" dirty="0" err="1"/>
              <a:t>St.',NULL,’Las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utorialspoint.com/sql/sql-create-table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28C10-7270-4FA5-B304-4620CB50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" y="4882195"/>
            <a:ext cx="12098956" cy="80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638F9-A3FE-4F59-8818-242CB960A152}"/>
              </a:ext>
            </a:extLst>
          </p:cNvPr>
          <p:cNvSpPr/>
          <p:nvPr/>
        </p:nvSpPr>
        <p:spPr>
          <a:xfrm>
            <a:off x="346509" y="5285343"/>
            <a:ext cx="11636944" cy="19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pissingpersons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Appendix A – Stored Procedures</a:t>
            </a:r>
            <a:endParaRPr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BAF3-50DB-4C6B-8297-FDD3A9D2D227}"/>
              </a:ext>
            </a:extLst>
          </p:cNvPr>
          <p:cNvSpPr/>
          <p:nvPr/>
        </p:nvSpPr>
        <p:spPr>
          <a:xfrm>
            <a:off x="360608" y="1807167"/>
            <a:ext cx="11552350" cy="4117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latin typeface="Lato" panose="020B0604020202020204" charset="0"/>
              </a:rPr>
              <a:t>Definition:</a:t>
            </a:r>
            <a:r>
              <a:rPr lang="en-US" altLang="en-US" sz="2000" dirty="0">
                <a:latin typeface="Lato" panose="020B0604020202020204" charset="0"/>
              </a:rPr>
              <a:t> routines that do not return values and can take input or output parameters; called explicitly</a:t>
            </a:r>
          </a:p>
          <a:p>
            <a:pPr>
              <a:lnSpc>
                <a:spcPct val="120000"/>
              </a:lnSpc>
            </a:pPr>
            <a:endParaRPr lang="en-US" altLang="en-US" sz="2000" dirty="0">
              <a:solidFill>
                <a:srgbClr val="383DBA"/>
              </a:solidFill>
              <a:latin typeface="Lato" panose="020B0604020202020204" charset="0"/>
              <a:ea typeface="ヒラギノ角ゴ Pro W3" pitchFamily="-105" charset="-128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CREATE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PROCEDURE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procedure_name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IN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|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OUT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|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INOUT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data_type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, ...)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BEGIN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DECLARE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variables|cursors|constants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... Add SQL code here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END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$$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DELIMITER</a:t>
            </a:r>
            <a:r>
              <a:rPr 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;</a:t>
            </a:r>
            <a:endParaRPr lang="en-US" altLang="en-US" sz="2000" dirty="0">
              <a:solidFill>
                <a:srgbClr val="555555"/>
              </a:solidFill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</a:rPr>
              <a:t>Call the procedure: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CALL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procedure_name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(variable1, variable2, ...);</a:t>
            </a:r>
            <a:endParaRPr lang="en-US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7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Appendix B – Functions</a:t>
            </a:r>
            <a:endParaRPr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BAF3-50DB-4C6B-8297-FDD3A9D2D227}"/>
              </a:ext>
            </a:extLst>
          </p:cNvPr>
          <p:cNvSpPr/>
          <p:nvPr/>
        </p:nvSpPr>
        <p:spPr>
          <a:xfrm>
            <a:off x="360608" y="1807167"/>
            <a:ext cx="11552350" cy="485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latin typeface="Lato" panose="020B0604020202020204" charset="0"/>
              </a:rPr>
              <a:t>Definition:</a:t>
            </a:r>
            <a:r>
              <a:rPr lang="en-US" altLang="en-US" sz="2000" dirty="0">
                <a:latin typeface="Lato" panose="020B0604020202020204" charset="0"/>
              </a:rPr>
              <a:t> routines that return values (usually in select statement) and may take input parameters, called explicitly.</a:t>
            </a:r>
          </a:p>
          <a:p>
            <a:pPr>
              <a:lnSpc>
                <a:spcPct val="120000"/>
              </a:lnSpc>
            </a:pPr>
            <a:endParaRPr lang="en-US" altLang="en-US" sz="2000" dirty="0">
              <a:latin typeface="Lato" panose="020B060402020202020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CREATE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FUNCTION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function_name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data_type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, ...)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RETURNS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data_type</a:t>
            </a:r>
            <a:endParaRPr lang="en-US" altLang="en-US" sz="2000" dirty="0">
              <a:solidFill>
                <a:srgbClr val="383DBA"/>
              </a:solidFill>
              <a:latin typeface="Lato" panose="020B0604020202020204" charset="0"/>
              <a:ea typeface="ヒラギノ角ゴ Pro W3" pitchFamily="-105" charset="-128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DECLARE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variables|cursors|constants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 ... Insert your code here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RETURN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(variable);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END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$$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DELIMITER</a:t>
            </a:r>
            <a:r>
              <a:rPr 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;</a:t>
            </a:r>
            <a:endParaRPr lang="en-US" altLang="en-US" sz="2000" dirty="0">
              <a:solidFill>
                <a:srgbClr val="555555"/>
              </a:solidFill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</a:rPr>
              <a:t>Call the function:</a:t>
            </a:r>
            <a:r>
              <a:rPr lang="en-US" altLang="en-US" sz="2000" i="1" dirty="0">
                <a:latin typeface="Lato" panose="020B060402020202020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function_name</a:t>
            </a:r>
            <a:r>
              <a:rPr 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(variable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FROM DUAL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47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8970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554133"/>
            <a:ext cx="8941800" cy="8345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Transforming </a:t>
            </a:r>
            <a:r>
              <a:rPr lang="en-US" sz="2400" dirty="0"/>
              <a:t>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  <a:p>
            <a:pPr lvl="0"/>
            <a:r>
              <a:rPr lang="en-US" dirty="0"/>
              <a:t>Create Table Syntax:  </a:t>
            </a:r>
            <a:r>
              <a:rPr lang="en-US" dirty="0">
                <a:hlinkClick r:id="rId4"/>
              </a:rPr>
              <a:t>https://www.tutorialspoINT.com/sql/sql-create-table.htm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customers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‘NE’,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AB280-A6F8-4E2C-9614-0B308D7503A3}"/>
              </a:ext>
            </a:extLst>
          </p:cNvPr>
          <p:cNvSpPr/>
          <p:nvPr/>
        </p:nvSpPr>
        <p:spPr>
          <a:xfrm>
            <a:off x="6239932" y="5849400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Royale',NULL,'Nantes',NULL,'44000','France',1370,’2100.00'),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Vegas','NV','83030','USA',1166,'71800.00’)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'Omaha’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C9753-9A4D-463C-8055-4031FF71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" y="4872607"/>
            <a:ext cx="12098956" cy="80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59095-7B45-4ED2-8ED0-C52B4B8132E1}"/>
              </a:ext>
            </a:extLst>
          </p:cNvPr>
          <p:cNvSpPr/>
          <p:nvPr/>
        </p:nvSpPr>
        <p:spPr>
          <a:xfrm>
            <a:off x="7315200" y="5112091"/>
            <a:ext cx="721895" cy="229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1754</Words>
  <Application>Microsoft Office PowerPoint</Application>
  <PresentationFormat>Widescreen</PresentationFormat>
  <Paragraphs>231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Verdana</vt:lpstr>
      <vt:lpstr>Lustria</vt:lpstr>
      <vt:lpstr>Lato</vt:lpstr>
      <vt:lpstr>Raleway</vt:lpstr>
      <vt:lpstr>Calibri</vt:lpstr>
      <vt:lpstr>Arial</vt:lpstr>
      <vt:lpstr>Courier New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Appendix A – Stored Procedures</vt:lpstr>
      <vt:lpstr>Appendix B –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39</cp:revision>
  <dcterms:modified xsi:type="dcterms:W3CDTF">2020-06-12T13:30:01Z</dcterms:modified>
</cp:coreProperties>
</file>