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Me: Jeremy Bergmann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933295" y="1571116"/>
            <a:ext cx="488740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Father of 3 Girls – 12,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Lifetime Learner/Teacher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BI&amp;A Pro - Tech Entrepreneur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Hobbies/Passions</a:t>
            </a:r>
            <a:endParaRPr sz="24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&amp; Statistics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Business News, Crypto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Sports – Playing, Analysis, Coaching                                      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Reading, Exercise, Teaching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7B82E-D521-4D93-BE73-5D4AB14C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8486"/>
            <a:ext cx="5374545" cy="3854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&amp; Expertise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900423" y="4383725"/>
            <a:ext cx="5751252" cy="202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JB Analytics Consulting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</a:t>
            </a:r>
            <a:r>
              <a:rPr lang="en-US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&amp; Cloud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Technologies, Data Visualization, </a:t>
            </a:r>
            <a:r>
              <a:rPr lang="en-US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Crypto &amp; Blockchain,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Data Science </a:t>
            </a:r>
            <a:endParaRPr dirty="0"/>
          </a:p>
          <a:p>
            <a:pPr marL="285750" marR="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Strategy, Machine Learning/AI, Natural Language Processing, Platform Design &amp; Architecture</a:t>
            </a:r>
            <a:endParaRPr dirty="0"/>
          </a:p>
        </p:txBody>
      </p:sp>
      <p:sp>
        <p:nvSpPr>
          <p:cNvPr id="103" name="Google Shape;103;p15"/>
          <p:cNvSpPr/>
          <p:nvPr/>
        </p:nvSpPr>
        <p:spPr>
          <a:xfrm>
            <a:off x="760257" y="2845612"/>
            <a:ext cx="50100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13+ Years Business Intelligence &amp; Analytics, Data Analysis, Data Mining, Market Research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 Technologies,  Data Visualization, BI Platform Design, Implementation &amp; Self-Service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 Computer Science &amp; MS Statistics                         University of Nebraska-Lincoln</a:t>
            </a:r>
            <a:r>
              <a:rPr lang="en-US" sz="1800" b="0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MBA/BI&amp;A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Creighton University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540323" y="1306612"/>
            <a:ext cx="53601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Professional Mission Statement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provide Business Intelligence &amp; Analytics (BI&amp;A) Education and Professional Services that enables  business to create value by using Data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0877" y="1445228"/>
            <a:ext cx="2919445" cy="280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93257" y="1289953"/>
            <a:ext cx="5751253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Philosophy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sng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Combines Tech, Science,                        Psychology &amp; Business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vs. Data Engineering</a:t>
            </a:r>
            <a:endParaRPr dirty="0"/>
          </a:p>
          <a:p>
            <a:pPr marL="342900" marR="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Diversity-of-thou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ght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 Skills are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eys to success!</a:t>
            </a:r>
            <a:endParaRPr dirty="0"/>
          </a:p>
          <a:p>
            <a:pPr marL="342900" marR="0" lvl="0" indent="-190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7794" y="0"/>
            <a:ext cx="69642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199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</vt:lpstr>
      <vt:lpstr>Raleway</vt:lpstr>
      <vt:lpstr>Calibri</vt:lpstr>
      <vt:lpstr>Arial</vt:lpstr>
      <vt:lpstr>Streamline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Jeremy Bergmann</cp:lastModifiedBy>
  <cp:revision>5</cp:revision>
  <dcterms:modified xsi:type="dcterms:W3CDTF">2021-10-17T14:09:11Z</dcterms:modified>
</cp:coreProperties>
</file>