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8"/>
  </p:notesMasterIdLst>
  <p:sldIdLst>
    <p:sldId id="256" r:id="rId3"/>
    <p:sldId id="257" r:id="rId4"/>
    <p:sldId id="259" r:id="rId5"/>
    <p:sldId id="258" r:id="rId6"/>
    <p:sldId id="272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994D0-9346-4728-8C4A-BCE8A998950B}">
  <a:tblStyle styleId="{537994D0-9346-4728-8C4A-BCE8A998950B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D3059AE6-8BA2-4AF8-8E34-E29C4CEDD8D1}"/>
    <pc:docChg chg="delSld modSld sldOrd">
      <pc:chgData name="Jeremy Bergmann" userId="c2589a63-7d35-4bd4-b1d6-7fbcacc677e5" providerId="ADAL" clId="{D3059AE6-8BA2-4AF8-8E34-E29C4CEDD8D1}" dt="2020-05-26T11:51:29.971" v="2"/>
      <pc:docMkLst>
        <pc:docMk/>
      </pc:docMkLst>
      <pc:sldChg chg="ord">
        <pc:chgData name="Jeremy Bergmann" userId="c2589a63-7d35-4bd4-b1d6-7fbcacc677e5" providerId="ADAL" clId="{D3059AE6-8BA2-4AF8-8E34-E29C4CEDD8D1}" dt="2020-05-26T11:51:29.971" v="2"/>
        <pc:sldMkLst>
          <pc:docMk/>
          <pc:sldMk cId="0" sldId="258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0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1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2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3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4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5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6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7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8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9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70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4dbad3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4dba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fd485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cfd485cd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5cfd485c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1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40125" y="18358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the need for Data Manipulation &amp; Management? 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a database?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SQL? </a:t>
            </a:r>
            <a:br>
              <a:rPr lang="en-US" sz="3000"/>
            </a:br>
            <a:r>
              <a:rPr lang="en-US" sz="3000"/>
              <a:t>Why learn SQL if you know Python?</a:t>
            </a:r>
            <a:br>
              <a:rPr lang="en-US" sz="3000"/>
            </a:br>
            <a:r>
              <a:rPr lang="en-US" sz="3000"/>
              <a:t>What is ETL?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a table?</a:t>
            </a:r>
            <a:br>
              <a:rPr lang="en-US" sz="3000"/>
            </a:br>
            <a:r>
              <a:rPr lang="en-US" sz="3000"/>
              <a:t>How do you create a table?</a:t>
            </a:r>
            <a:br>
              <a:rPr lang="en-US" sz="3000"/>
            </a:br>
            <a:r>
              <a:rPr lang="en-US" sz="3000"/>
              <a:t>How do you insert data into a table?</a:t>
            </a:r>
            <a:br>
              <a:rPr lang="en-US" sz="3000"/>
            </a:br>
            <a:r>
              <a:rPr lang="en-US" sz="3000"/>
              <a:t>What are the most common SQL data types?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2 Objectives</a:t>
            </a:r>
            <a:endParaRPr sz="48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common SQL clauses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common aggregations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comments for debugging or explaining code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Learn SQL functions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writing subqueries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SQL by examples in  MySQL Workbench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Import data into MySQL database (Class 1)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6AA84F"/>
                </a:solidFill>
              </a:rPr>
              <a:t>Query Data for Data Understanding/Relevant Information (Class 2) </a:t>
            </a:r>
            <a:endParaRPr sz="2400">
              <a:solidFill>
                <a:srgbClr val="6AA84F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Storing/Joining data for analysis (Class 3-4)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Cleaning Data (Class 5)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Normalize Data &amp; Create Data Model (Class 6)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Analyze Data Quality &amp; Create Data Dictionary (Class 7)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Connect Data to PowerBI Desktop/Cloud, Answer Business Questions Automate data workflow using ETL (Python - Optional) (Class 8)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301" name="Google Shape;301;p43"/>
          <p:cNvSpPr txBox="1"/>
          <p:nvPr/>
        </p:nvSpPr>
        <p:spPr>
          <a:xfrm>
            <a:off x="751550" y="1656925"/>
            <a:ext cx="64131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/>
              <a:t>Business Understanding - Queries</a:t>
            </a:r>
            <a:endParaRPr sz="17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Based on the collected console data, what is the newest platform in our dataset and what year was it first available?  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Which console had the longest lifespan (in years)?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Based on game data, which country has the most video game sales, over all platforms?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How many video games were produced for the NES platform?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What Genre of games had the most unit sales for the XBox 360 system?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Overall, what is the most popular genre of games, by unit sales?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7. Based on this information, what type of game and/or console  would you recommend to management? </a:t>
            </a:r>
            <a:endParaRPr sz="1700"/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502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Lustria</vt:lpstr>
      <vt:lpstr>Arial</vt:lpstr>
      <vt:lpstr>Lato</vt:lpstr>
      <vt:lpstr>Calibri</vt:lpstr>
      <vt:lpstr>Raleway</vt:lpstr>
      <vt:lpstr>Streamline</vt:lpstr>
      <vt:lpstr>Streamline</vt:lpstr>
      <vt:lpstr>Writing Queries</vt:lpstr>
      <vt:lpstr>Review: Class 1</vt:lpstr>
      <vt:lpstr>Class 2 Objectives</vt:lpstr>
      <vt:lpstr>Project Milestones</vt:lpstr>
      <vt:lpstr>Class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Queries</dc:title>
  <dc:creator>JTB Ventures LLC</dc:creator>
  <cp:lastModifiedBy>Jeremy Bergmann</cp:lastModifiedBy>
  <cp:revision>2</cp:revision>
  <dcterms:modified xsi:type="dcterms:W3CDTF">2020-05-26T11:51:41Z</dcterms:modified>
</cp:coreProperties>
</file>