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8"/>
  </p:notesMasterIdLst>
  <p:sldIdLst>
    <p:sldId id="256" r:id="rId3"/>
    <p:sldId id="257" r:id="rId4"/>
    <p:sldId id="259" r:id="rId5"/>
    <p:sldId id="258" r:id="rId6"/>
    <p:sldId id="266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3437884/jupyter-notebook-import-error-no-module-named-matplotlib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dd83b401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dd83b40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38ce4af1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038ce4af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15005ed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5e15005e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2056787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20567870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error that cant find python library: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https://stackoverflow.com/questions/43437884/jupyter-notebook-import-error-no-module-named-matplotlib</a:t>
            </a:r>
            <a:endParaRPr/>
          </a:p>
        </p:txBody>
      </p:sp>
      <p:sp>
        <p:nvSpPr>
          <p:cNvPr id="253" name="Google Shape;253;g520567870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99" name="Google Shape;9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6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06" name="Google Shape;10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7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13" name="Google Shape;11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21" name="Google Shape;121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9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0" name="Google Shape;13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7" name="Google Shape;13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1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44" name="Google Shape;14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51" name="Google Shape;15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4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62" name="Google Shape;16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4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guided-learning/modeling?tutorial-step=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2825" y="1763270"/>
            <a:ext cx="10250700" cy="982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Storing &amp; Managing Data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Review: Class 6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1077725" y="18464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Purpose of Database Modeling</a:t>
            </a:r>
            <a:endParaRPr sz="3000"/>
          </a:p>
          <a:p>
            <a:pPr marL="6096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Entity-Relationship Diagrams</a:t>
            </a:r>
            <a:endParaRPr sz="3000"/>
          </a:p>
          <a:p>
            <a:pPr marL="6096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SQL Constraints &amp; Relational Database Modeling</a:t>
            </a:r>
            <a:endParaRPr sz="3000"/>
          </a:p>
          <a:p>
            <a:pPr marL="6096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Normal Forms: 1NF, 2NF, 3NF</a:t>
            </a:r>
            <a:endParaRPr sz="3000"/>
          </a:p>
          <a:p>
            <a:pPr marL="6096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Dimensional Data Modeling: Kimball</a:t>
            </a:r>
            <a:endParaRPr sz="3000"/>
          </a:p>
          <a:p>
            <a:pPr marL="6096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Database Modeling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7 Objectives</a:t>
            </a:r>
            <a:endParaRPr sz="4800"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1"/>
          </p:nvPr>
        </p:nvSpPr>
        <p:spPr>
          <a:xfrm>
            <a:off x="1021600" y="196927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Data Storage Terminology </a:t>
            </a:r>
            <a:endParaRPr sz="3000"/>
          </a:p>
          <a:p>
            <a:pPr marL="6096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Data Management vs. Administration (DBA)</a:t>
            </a:r>
            <a:br>
              <a:rPr lang="en-US" sz="3000"/>
            </a:br>
            <a:r>
              <a:rPr lang="en-US" sz="3000"/>
              <a:t>Data Governance &amp; Measuring Data Quality</a:t>
            </a:r>
            <a:endParaRPr sz="3000"/>
          </a:p>
          <a:p>
            <a:pPr marL="6096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Data Dictionaries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4294967295"/>
          </p:nvPr>
        </p:nvSpPr>
        <p:spPr>
          <a:xfrm>
            <a:off x="1001545" y="19957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Import data into MySQL database (Class 1)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Query Data for Data Understanding/Relevant Information (Class 2) 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Storing/Joining data for analysis (Class 3-4)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Cleaning Data (Class 5)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Normalize Data &amp; Create Data Model (Class 6)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6AA84F"/>
                </a:solidFill>
              </a:rPr>
              <a:t>Analyze Data Quality &amp; Create Data Dictionary (Class 7) </a:t>
            </a:r>
            <a:endParaRPr sz="2400">
              <a:solidFill>
                <a:srgbClr val="6AA84F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Connect Data to PowerBI Desktop/Cloud, Answer Business Questions Automate data workflow using ETL (Python - Optional) (Class 8)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ctrTitle"/>
          </p:nvPr>
        </p:nvSpPr>
        <p:spPr>
          <a:xfrm>
            <a:off x="972825" y="697325"/>
            <a:ext cx="9792900" cy="1049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Project</a:t>
            </a:r>
            <a:endParaRPr/>
          </a:p>
        </p:txBody>
      </p:sp>
      <p:sp>
        <p:nvSpPr>
          <p:cNvPr id="256" name="Google Shape;256;p37"/>
          <p:cNvSpPr txBox="1"/>
          <p:nvPr/>
        </p:nvSpPr>
        <p:spPr>
          <a:xfrm>
            <a:off x="522975" y="1693200"/>
            <a:ext cx="63645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u="sng"/>
              <a:t>Data Dictionary</a:t>
            </a:r>
            <a:endParaRPr sz="18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1. Create a Data Dictionary for the “Consoles” schema, highlighting the original data source, database schema/table, fields values/types and business significance.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u="sng"/>
              <a:t>Power BI - Connect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1. Import the views you created in the “Consoles” schema  into Power BI’s “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Relationships</a:t>
            </a:r>
            <a:r>
              <a:rPr lang="en-US" sz="1800"/>
              <a:t>” view.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2. Re-Create the entity relationships in last week’s ERD, by adding relationships via the data modeling view in Power BI.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/>
              <a:t>Data Quality (Extra Credit)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1. Analyze Data Quality with Python code, via the Jupyter notebook (Python_DataQuality.ipynb) located in the “Examples” folder.</a:t>
            </a:r>
            <a:endParaRPr sz="1800"/>
          </a:p>
        </p:txBody>
      </p:sp>
      <p:pic>
        <p:nvPicPr>
          <p:cNvPr id="257" name="Google Shape;25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7100" y="1949750"/>
            <a:ext cx="4096275" cy="40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460</Words>
  <Application>Microsoft Office PowerPoint</Application>
  <PresentationFormat>Widescreen</PresentationFormat>
  <Paragraphs>40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Lustria</vt:lpstr>
      <vt:lpstr>Arial</vt:lpstr>
      <vt:lpstr>Lato</vt:lpstr>
      <vt:lpstr>Calibri</vt:lpstr>
      <vt:lpstr>Raleway</vt:lpstr>
      <vt:lpstr>Streamline</vt:lpstr>
      <vt:lpstr>Streamline</vt:lpstr>
      <vt:lpstr>Storing &amp; Managing Data</vt:lpstr>
      <vt:lpstr>Review: Class 6</vt:lpstr>
      <vt:lpstr>Class 7 Objectives</vt:lpstr>
      <vt:lpstr>Project Milestones</vt:lpstr>
      <vt:lpstr>Class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Storing &amp; Managing Data</dc:title>
  <dc:creator>JTB Ventures LLC</dc:creator>
  <cp:lastModifiedBy>Jeremy Bergmann</cp:lastModifiedBy>
  <cp:revision>2</cp:revision>
  <dcterms:modified xsi:type="dcterms:W3CDTF">2020-05-26T11:50:24Z</dcterms:modified>
</cp:coreProperties>
</file>