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99" r:id="rId16"/>
    <p:sldId id="270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2352-887D-4C9C-ABA3-1D0EBE0E1B3B}" v="13" dt="2021-10-27T16:22:41.766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9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4E682352-887D-4C9C-ABA3-1D0EBE0E1B3B}"/>
    <pc:docChg chg="undo custSel addSld delSld modSld sldOrd">
      <pc:chgData name="Jeremy Bergmann" userId="2355ee0d-2b6e-4bfe-a235-383daf8df8e3" providerId="ADAL" clId="{4E682352-887D-4C9C-ABA3-1D0EBE0E1B3B}" dt="2021-10-27T19:58:40.068" v="1477" actId="20577"/>
      <pc:docMkLst>
        <pc:docMk/>
      </pc:docMkLst>
      <pc:sldChg chg="modSp mod">
        <pc:chgData name="Jeremy Bergmann" userId="2355ee0d-2b6e-4bfe-a235-383daf8df8e3" providerId="ADAL" clId="{4E682352-887D-4C9C-ABA3-1D0EBE0E1B3B}" dt="2021-10-24T19:09:41.409" v="424" actId="1076"/>
        <pc:sldMkLst>
          <pc:docMk/>
          <pc:sldMk cId="0" sldId="257"/>
        </pc:sldMkLst>
        <pc:spChg chg="mod">
          <ac:chgData name="Jeremy Bergmann" userId="2355ee0d-2b6e-4bfe-a235-383daf8df8e3" providerId="ADAL" clId="{4E682352-887D-4C9C-ABA3-1D0EBE0E1B3B}" dt="2021-10-24T19:09:41.409" v="424" actId="1076"/>
          <ac:spMkLst>
            <pc:docMk/>
            <pc:sldMk cId="0" sldId="257"/>
            <ac:spMk id="186" creationId="{00000000-0000-0000-0000-000000000000}"/>
          </ac:spMkLst>
        </pc:spChg>
      </pc:sldChg>
      <pc:sldChg chg="modSp add mod">
        <pc:chgData name="Jeremy Bergmann" userId="2355ee0d-2b6e-4bfe-a235-383daf8df8e3" providerId="ADAL" clId="{4E682352-887D-4C9C-ABA3-1D0EBE0E1B3B}" dt="2021-10-27T19:58:40.068" v="1477" actId="20577"/>
        <pc:sldMkLst>
          <pc:docMk/>
          <pc:sldMk cId="0" sldId="258"/>
        </pc:sldMkLst>
        <pc:spChg chg="mod">
          <ac:chgData name="Jeremy Bergmann" userId="2355ee0d-2b6e-4bfe-a235-383daf8df8e3" providerId="ADAL" clId="{4E682352-887D-4C9C-ABA3-1D0EBE0E1B3B}" dt="2021-10-27T19:58:40.068" v="1477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4T20:07:14.633" v="853" actId="14100"/>
        <pc:sldMkLst>
          <pc:docMk/>
          <pc:sldMk cId="0" sldId="259"/>
        </pc:sldMkLst>
        <pc:spChg chg="mod">
          <ac:chgData name="Jeremy Bergmann" userId="2355ee0d-2b6e-4bfe-a235-383daf8df8e3" providerId="ADAL" clId="{4E682352-887D-4C9C-ABA3-1D0EBE0E1B3B}" dt="2021-10-24T20:07:14.633" v="853" actId="14100"/>
          <ac:spMkLst>
            <pc:docMk/>
            <pc:sldMk cId="0" sldId="259"/>
            <ac:spMk id="201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4T18:58:48.724" v="417" actId="20577"/>
        <pc:sldMkLst>
          <pc:docMk/>
          <pc:sldMk cId="0" sldId="260"/>
        </pc:sldMkLst>
        <pc:spChg chg="mod">
          <ac:chgData name="Jeremy Bergmann" userId="2355ee0d-2b6e-4bfe-a235-383daf8df8e3" providerId="ADAL" clId="{4E682352-887D-4C9C-ABA3-1D0EBE0E1B3B}" dt="2021-10-24T18:58:32.821" v="396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20.783" v="395" actId="14100"/>
          <ac:spMkLst>
            <pc:docMk/>
            <pc:sldMk cId="0" sldId="260"/>
            <ac:spMk id="208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48.724" v="417" actId="20577"/>
          <ac:spMkLst>
            <pc:docMk/>
            <pc:sldMk cId="0" sldId="260"/>
            <ac:spMk id="209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7T16:21:32.223" v="1027" actId="20577"/>
        <pc:sldMkLst>
          <pc:docMk/>
          <pc:sldMk cId="0" sldId="262"/>
        </pc:sldMkLst>
        <pc:spChg chg="mod">
          <ac:chgData name="Jeremy Bergmann" userId="2355ee0d-2b6e-4bfe-a235-383daf8df8e3" providerId="ADAL" clId="{4E682352-887D-4C9C-ABA3-1D0EBE0E1B3B}" dt="2021-10-24T19:14:28.633" v="425" actId="14100"/>
          <ac:spMkLst>
            <pc:docMk/>
            <pc:sldMk cId="0" sldId="262"/>
            <ac:spMk id="226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7T16:21:32.223" v="1027" actId="20577"/>
          <ac:spMkLst>
            <pc:docMk/>
            <pc:sldMk cId="0" sldId="262"/>
            <ac:spMk id="227" creationId="{00000000-0000-0000-0000-000000000000}"/>
          </ac:spMkLst>
        </pc:spChg>
      </pc:sldChg>
      <pc:sldChg chg="addSp delSp modSp mod modNotesTx">
        <pc:chgData name="Jeremy Bergmann" userId="2355ee0d-2b6e-4bfe-a235-383daf8df8e3" providerId="ADAL" clId="{4E682352-887D-4C9C-ABA3-1D0EBE0E1B3B}" dt="2021-10-27T16:22:38.999" v="1111" actId="21"/>
        <pc:sldMkLst>
          <pc:docMk/>
          <pc:sldMk cId="0" sldId="263"/>
        </pc:sldMkLst>
        <pc:spChg chg="del">
          <ac:chgData name="Jeremy Bergmann" userId="2355ee0d-2b6e-4bfe-a235-383daf8df8e3" providerId="ADAL" clId="{4E682352-887D-4C9C-ABA3-1D0EBE0E1B3B}" dt="2021-10-27T16:22:38.999" v="1111" actId="21"/>
          <ac:spMkLst>
            <pc:docMk/>
            <pc:sldMk cId="0" sldId="263"/>
            <ac:spMk id="2" creationId="{768AB280-A6F8-4E2C-9614-0B308D7503A3}"/>
          </ac:spMkLst>
        </pc:spChg>
        <pc:spChg chg="add del">
          <ac:chgData name="Jeremy Bergmann" userId="2355ee0d-2b6e-4bfe-a235-383daf8df8e3" providerId="ADAL" clId="{4E682352-887D-4C9C-ABA3-1D0EBE0E1B3B}" dt="2021-10-27T16:22:32.180" v="1110" actId="22"/>
          <ac:spMkLst>
            <pc:docMk/>
            <pc:sldMk cId="0" sldId="263"/>
            <ac:spMk id="8" creationId="{19E403C6-FFDE-4810-AB08-F3051DE13195}"/>
          </ac:spMkLst>
        </pc:spChg>
        <pc:spChg chg="mod">
          <ac:chgData name="Jeremy Bergmann" userId="2355ee0d-2b6e-4bfe-a235-383daf8df8e3" providerId="ADAL" clId="{4E682352-887D-4C9C-ABA3-1D0EBE0E1B3B}" dt="2021-10-27T16:22:15.799" v="1108" actId="20577"/>
          <ac:spMkLst>
            <pc:docMk/>
            <pc:sldMk cId="0" sldId="263"/>
            <ac:spMk id="235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6T01:03:25.046" v="882" actId="14100"/>
        <pc:sldMkLst>
          <pc:docMk/>
          <pc:sldMk cId="0" sldId="264"/>
        </pc:sldMkLst>
        <pc:spChg chg="mod">
          <ac:chgData name="Jeremy Bergmann" userId="2355ee0d-2b6e-4bfe-a235-383daf8df8e3" providerId="ADAL" clId="{4E682352-887D-4C9C-ABA3-1D0EBE0E1B3B}" dt="2021-10-26T01:03:25.046" v="882" actId="14100"/>
          <ac:spMkLst>
            <pc:docMk/>
            <pc:sldMk cId="0" sldId="264"/>
            <ac:spMk id="243" creationId="{00000000-0000-0000-0000-000000000000}"/>
          </ac:spMkLst>
        </pc:spChg>
        <pc:cxnChg chg="mod">
          <ac:chgData name="Jeremy Bergmann" userId="2355ee0d-2b6e-4bfe-a235-383daf8df8e3" providerId="ADAL" clId="{4E682352-887D-4C9C-ABA3-1D0EBE0E1B3B}" dt="2021-10-24T19:21:40.775" v="454" actId="14100"/>
          <ac:cxnSpMkLst>
            <pc:docMk/>
            <pc:sldMk cId="0" sldId="264"/>
            <ac:cxnSpMk id="247" creationId="{00000000-0000-0000-0000-000000000000}"/>
          </ac:cxnSpMkLst>
        </pc:cxnChg>
      </pc:sldChg>
      <pc:sldChg chg="modSp mod modNotesTx">
        <pc:chgData name="Jeremy Bergmann" userId="2355ee0d-2b6e-4bfe-a235-383daf8df8e3" providerId="ADAL" clId="{4E682352-887D-4C9C-ABA3-1D0EBE0E1B3B}" dt="2021-10-26T01:18:24.817" v="900" actId="20577"/>
        <pc:sldMkLst>
          <pc:docMk/>
          <pc:sldMk cId="0" sldId="265"/>
        </pc:sldMkLst>
        <pc:spChg chg="mod">
          <ac:chgData name="Jeremy Bergmann" userId="2355ee0d-2b6e-4bfe-a235-383daf8df8e3" providerId="ADAL" clId="{4E682352-887D-4C9C-ABA3-1D0EBE0E1B3B}" dt="2021-10-26T01:16:25.501" v="897"/>
          <ac:spMkLst>
            <pc:docMk/>
            <pc:sldMk cId="0" sldId="265"/>
            <ac:spMk id="253" creationId="{00000000-0000-0000-0000-000000000000}"/>
          </ac:spMkLst>
        </pc:spChg>
      </pc:sldChg>
      <pc:sldChg chg="addSp delSp modSp mod modNotesTx">
        <pc:chgData name="Jeremy Bergmann" userId="2355ee0d-2b6e-4bfe-a235-383daf8df8e3" providerId="ADAL" clId="{4E682352-887D-4C9C-ABA3-1D0EBE0E1B3B}" dt="2021-10-27T16:24:44.412" v="1129" actId="313"/>
        <pc:sldMkLst>
          <pc:docMk/>
          <pc:sldMk cId="0" sldId="266"/>
        </pc:sldMkLst>
        <pc:spChg chg="del mod">
          <ac:chgData name="Jeremy Bergmann" userId="2355ee0d-2b6e-4bfe-a235-383daf8df8e3" providerId="ADAL" clId="{4E682352-887D-4C9C-ABA3-1D0EBE0E1B3B}" dt="2021-10-24T19:37:40.614" v="585" actId="21"/>
          <ac:spMkLst>
            <pc:docMk/>
            <pc:sldMk cId="0" sldId="266"/>
            <ac:spMk id="3" creationId="{44E59095-7B45-4ED2-8ED0-C52B4B8132E1}"/>
          </ac:spMkLst>
        </pc:spChg>
        <pc:spChg chg="add del mod">
          <ac:chgData name="Jeremy Bergmann" userId="2355ee0d-2b6e-4bfe-a235-383daf8df8e3" providerId="ADAL" clId="{4E682352-887D-4C9C-ABA3-1D0EBE0E1B3B}" dt="2021-10-24T19:37:39.216" v="584" actId="21"/>
          <ac:spMkLst>
            <pc:docMk/>
            <pc:sldMk cId="0" sldId="266"/>
            <ac:spMk id="8" creationId="{AC050A3C-19A0-4E5F-B851-1D4F74FE2FD6}"/>
          </ac:spMkLst>
        </pc:spChg>
        <pc:spChg chg="add mod">
          <ac:chgData name="Jeremy Bergmann" userId="2355ee0d-2b6e-4bfe-a235-383daf8df8e3" providerId="ADAL" clId="{4E682352-887D-4C9C-ABA3-1D0EBE0E1B3B}" dt="2021-10-24T19:37:57.396" v="593" actId="14100"/>
          <ac:spMkLst>
            <pc:docMk/>
            <pc:sldMk cId="0" sldId="266"/>
            <ac:spMk id="9" creationId="{711DBF42-AD3B-4FB6-A365-3B8FA65FD22B}"/>
          </ac:spMkLst>
        </pc:spChg>
        <pc:spChg chg="mod">
          <ac:chgData name="Jeremy Bergmann" userId="2355ee0d-2b6e-4bfe-a235-383daf8df8e3" providerId="ADAL" clId="{4E682352-887D-4C9C-ABA3-1D0EBE0E1B3B}" dt="2021-10-27T16:24:07.267" v="1125" actId="113"/>
          <ac:spMkLst>
            <pc:docMk/>
            <pc:sldMk cId="0" sldId="266"/>
            <ac:spMk id="260" creationId="{00000000-0000-0000-0000-000000000000}"/>
          </ac:spMkLst>
        </pc:spChg>
        <pc:picChg chg="del">
          <ac:chgData name="Jeremy Bergmann" userId="2355ee0d-2b6e-4bfe-a235-383daf8df8e3" providerId="ADAL" clId="{4E682352-887D-4C9C-ABA3-1D0EBE0E1B3B}" dt="2021-10-24T19:36:29.603" v="579" actId="478"/>
          <ac:picMkLst>
            <pc:docMk/>
            <pc:sldMk cId="0" sldId="266"/>
            <ac:picMk id="2" creationId="{EC5C9753-9A4D-463C-8055-4031FF715E06}"/>
          </ac:picMkLst>
        </pc:picChg>
        <pc:picChg chg="add mod">
          <ac:chgData name="Jeremy Bergmann" userId="2355ee0d-2b6e-4bfe-a235-383daf8df8e3" providerId="ADAL" clId="{4E682352-887D-4C9C-ABA3-1D0EBE0E1B3B}" dt="2021-10-24T19:37:35.661" v="582" actId="14100"/>
          <ac:picMkLst>
            <pc:docMk/>
            <pc:sldMk cId="0" sldId="266"/>
            <ac:picMk id="5" creationId="{F7F07B34-B786-449F-90E1-C9799A713E1A}"/>
          </ac:picMkLst>
        </pc:picChg>
      </pc:sldChg>
      <pc:sldChg chg="addSp delSp modSp mod modNotesTx">
        <pc:chgData name="Jeremy Bergmann" userId="2355ee0d-2b6e-4bfe-a235-383daf8df8e3" providerId="ADAL" clId="{4E682352-887D-4C9C-ABA3-1D0EBE0E1B3B}" dt="2021-10-27T16:25:10.560" v="1139" actId="1076"/>
        <pc:sldMkLst>
          <pc:docMk/>
          <pc:sldMk cId="0" sldId="267"/>
        </pc:sldMkLst>
        <pc:spChg chg="del mod">
          <ac:chgData name="Jeremy Bergmann" userId="2355ee0d-2b6e-4bfe-a235-383daf8df8e3" providerId="ADAL" clId="{4E682352-887D-4C9C-ABA3-1D0EBE0E1B3B}" dt="2021-10-24T19:39:26.622" v="598" actId="21"/>
          <ac:spMkLst>
            <pc:docMk/>
            <pc:sldMk cId="0" sldId="267"/>
            <ac:spMk id="6" creationId="{072638F9-A3FE-4F59-8818-242CB960A152}"/>
          </ac:spMkLst>
        </pc:spChg>
        <pc:spChg chg="add mod">
          <ac:chgData name="Jeremy Bergmann" userId="2355ee0d-2b6e-4bfe-a235-383daf8df8e3" providerId="ADAL" clId="{4E682352-887D-4C9C-ABA3-1D0EBE0E1B3B}" dt="2021-10-27T16:25:10.560" v="1139" actId="1076"/>
          <ac:spMkLst>
            <pc:docMk/>
            <pc:sldMk cId="0" sldId="267"/>
            <ac:spMk id="8" creationId="{51338374-8C3C-4C9D-91E8-8DF22832BF2A}"/>
          </ac:spMkLst>
        </pc:spChg>
        <pc:picChg chg="del">
          <ac:chgData name="Jeremy Bergmann" userId="2355ee0d-2b6e-4bfe-a235-383daf8df8e3" providerId="ADAL" clId="{4E682352-887D-4C9C-ABA3-1D0EBE0E1B3B}" dt="2021-10-24T19:39:15.779" v="595" actId="478"/>
          <ac:picMkLst>
            <pc:docMk/>
            <pc:sldMk cId="0" sldId="267"/>
            <ac:picMk id="5" creationId="{BDA28C10-7270-4FA5-B304-4620CB503C59}"/>
          </ac:picMkLst>
        </pc:picChg>
        <pc:picChg chg="add mod">
          <ac:chgData name="Jeremy Bergmann" userId="2355ee0d-2b6e-4bfe-a235-383daf8df8e3" providerId="ADAL" clId="{4E682352-887D-4C9C-ABA3-1D0EBE0E1B3B}" dt="2021-10-24T19:39:22.242" v="596"/>
          <ac:picMkLst>
            <pc:docMk/>
            <pc:sldMk cId="0" sldId="267"/>
            <ac:picMk id="7" creationId="{171579AF-7E7E-49A0-87B0-3F1EEC1CF4F5}"/>
          </ac:picMkLst>
        </pc:picChg>
      </pc:sldChg>
      <pc:sldChg chg="modNotesTx">
        <pc:chgData name="Jeremy Bergmann" userId="2355ee0d-2b6e-4bfe-a235-383daf8df8e3" providerId="ADAL" clId="{4E682352-887D-4C9C-ABA3-1D0EBE0E1B3B}" dt="2021-10-27T16:26:50.881" v="1162" actId="20577"/>
        <pc:sldMkLst>
          <pc:docMk/>
          <pc:sldMk cId="0" sldId="268"/>
        </pc:sldMkLst>
      </pc:sldChg>
      <pc:sldChg chg="modSp mod modNotesTx">
        <pc:chgData name="Jeremy Bergmann" userId="2355ee0d-2b6e-4bfe-a235-383daf8df8e3" providerId="ADAL" clId="{4E682352-887D-4C9C-ABA3-1D0EBE0E1B3B}" dt="2021-10-27T16:27:58.246" v="1236" actId="20577"/>
        <pc:sldMkLst>
          <pc:docMk/>
          <pc:sldMk cId="0" sldId="269"/>
        </pc:sldMkLst>
        <pc:spChg chg="mod">
          <ac:chgData name="Jeremy Bergmann" userId="2355ee0d-2b6e-4bfe-a235-383daf8df8e3" providerId="ADAL" clId="{4E682352-887D-4C9C-ABA3-1D0EBE0E1B3B}" dt="2021-10-27T16:27:45.433" v="1208" actId="21"/>
          <ac:spMkLst>
            <pc:docMk/>
            <pc:sldMk cId="0" sldId="269"/>
            <ac:spMk id="283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7T16:27:07.117" v="1163" actId="20577"/>
          <ac:spMkLst>
            <pc:docMk/>
            <pc:sldMk cId="0" sldId="269"/>
            <ac:spMk id="285" creationId="{00000000-0000-0000-0000-000000000000}"/>
          </ac:spMkLst>
        </pc:spChg>
      </pc:sldChg>
      <pc:sldChg chg="modSp add mod ord modNotesTx">
        <pc:chgData name="Jeremy Bergmann" userId="2355ee0d-2b6e-4bfe-a235-383daf8df8e3" providerId="ADAL" clId="{4E682352-887D-4C9C-ABA3-1D0EBE0E1B3B}" dt="2021-10-24T19:00:34.805" v="421" actId="20577"/>
        <pc:sldMkLst>
          <pc:docMk/>
          <pc:sldMk cId="2110584022" sldId="270"/>
        </pc:sldMkLst>
        <pc:spChg chg="mod">
          <ac:chgData name="Jeremy Bergmann" userId="2355ee0d-2b6e-4bfe-a235-383daf8df8e3" providerId="ADAL" clId="{4E682352-887D-4C9C-ABA3-1D0EBE0E1B3B}" dt="2021-10-24T19:00:27.936" v="420" actId="1076"/>
          <ac:spMkLst>
            <pc:docMk/>
            <pc:sldMk cId="2110584022" sldId="270"/>
            <ac:spMk id="6" creationId="{DE5AC372-ECFF-4985-AFE6-A772DB5DC527}"/>
          </ac:spMkLst>
        </pc:spChg>
        <pc:spChg chg="mod">
          <ac:chgData name="Jeremy Bergmann" userId="2355ee0d-2b6e-4bfe-a235-383daf8df8e3" providerId="ADAL" clId="{4E682352-887D-4C9C-ABA3-1D0EBE0E1B3B}" dt="2021-10-24T15:56:16.666" v="224" actId="20577"/>
          <ac:spMkLst>
            <pc:docMk/>
            <pc:sldMk cId="2110584022" sldId="270"/>
            <ac:spMk id="8" creationId="{C2AF4288-EF23-4A7E-80AF-410291B879BE}"/>
          </ac:spMkLst>
        </pc:spChg>
        <pc:spChg chg="mod">
          <ac:chgData name="Jeremy Bergmann" userId="2355ee0d-2b6e-4bfe-a235-383daf8df8e3" providerId="ADAL" clId="{4E682352-887D-4C9C-ABA3-1D0EBE0E1B3B}" dt="2021-10-24T15:53:34.116" v="12" actId="20577"/>
          <ac:spMkLst>
            <pc:docMk/>
            <pc:sldMk cId="2110584022" sldId="270"/>
            <ac:spMk id="273" creationId="{00000000-0000-0000-0000-000000000000}"/>
          </ac:spMkLst>
        </pc:spChg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042471324" sldId="271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464790433" sldId="272"/>
        </pc:sldMkLst>
      </pc:sldChg>
      <pc:sldChg chg="addSp modSp mod ord">
        <pc:chgData name="Jeremy Bergmann" userId="2355ee0d-2b6e-4bfe-a235-383daf8df8e3" providerId="ADAL" clId="{4E682352-887D-4C9C-ABA3-1D0EBE0E1B3B}" dt="2021-10-27T16:22:45.899" v="1113" actId="1076"/>
        <pc:sldMkLst>
          <pc:docMk/>
          <pc:sldMk cId="0" sldId="273"/>
        </pc:sldMkLst>
        <pc:spChg chg="add mod">
          <ac:chgData name="Jeremy Bergmann" userId="2355ee0d-2b6e-4bfe-a235-383daf8df8e3" providerId="ADAL" clId="{4E682352-887D-4C9C-ABA3-1D0EBE0E1B3B}" dt="2021-10-27T16:22:45.899" v="1113" actId="1076"/>
          <ac:spMkLst>
            <pc:docMk/>
            <pc:sldMk cId="0" sldId="273"/>
            <ac:spMk id="6" creationId="{8FE9ABE9-C6C5-4EF3-9CDC-221B226E20A2}"/>
          </ac:spMkLst>
        </pc:spChg>
        <pc:spChg chg="mod">
          <ac:chgData name="Jeremy Bergmann" userId="2355ee0d-2b6e-4bfe-a235-383daf8df8e3" providerId="ADAL" clId="{4E682352-887D-4C9C-ABA3-1D0EBE0E1B3B}" dt="2021-10-24T19:25:44.901" v="559" actId="20577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4:36.203" v="487" actId="1076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5:02.076" v="512" actId="1036"/>
          <ac:spMkLst>
            <pc:docMk/>
            <pc:sldMk cId="0" sldId="273"/>
            <ac:spMk id="238" creationId="{00000000-0000-0000-0000-000000000000}"/>
          </ac:spMkLst>
        </pc:spChg>
      </pc:sldChg>
      <pc:sldChg chg="add">
        <pc:chgData name="Jeremy Bergmann" userId="2355ee0d-2b6e-4bfe-a235-383daf8df8e3" providerId="ADAL" clId="{4E682352-887D-4C9C-ABA3-1D0EBE0E1B3B}" dt="2021-10-19T22:08:29.658" v="0"/>
        <pc:sldMkLst>
          <pc:docMk/>
          <pc:sldMk cId="2526615778" sldId="298"/>
        </pc:sldMkLst>
      </pc:sldChg>
      <pc:sldChg chg="addSp modSp add mod modNotesTx">
        <pc:chgData name="Jeremy Bergmann" userId="2355ee0d-2b6e-4bfe-a235-383daf8df8e3" providerId="ADAL" clId="{4E682352-887D-4C9C-ABA3-1D0EBE0E1B3B}" dt="2021-10-27T18:03:24.039" v="1428" actId="20577"/>
        <pc:sldMkLst>
          <pc:docMk/>
          <pc:sldMk cId="0" sldId="299"/>
        </pc:sldMkLst>
        <pc:spChg chg="add mod">
          <ac:chgData name="Jeremy Bergmann" userId="2355ee0d-2b6e-4bfe-a235-383daf8df8e3" providerId="ADAL" clId="{4E682352-887D-4C9C-ABA3-1D0EBE0E1B3B}" dt="2021-10-27T16:52:43.787" v="1407" actId="20577"/>
          <ac:spMkLst>
            <pc:docMk/>
            <pc:sldMk cId="0" sldId="299"/>
            <ac:spMk id="6" creationId="{1830DDA0-3A08-4450-BA64-E5A005427C6A}"/>
          </ac:spMkLst>
        </pc:spChg>
        <pc:spChg chg="mod">
          <ac:chgData name="Jeremy Bergmann" userId="2355ee0d-2b6e-4bfe-a235-383daf8df8e3" providerId="ADAL" clId="{4E682352-887D-4C9C-ABA3-1D0EBE0E1B3B}" dt="2021-10-27T18:03:24.039" v="1428" actId="20577"/>
          <ac:spMkLst>
            <pc:docMk/>
            <pc:sldMk cId="0" sldId="299"/>
            <ac:spMk id="292" creationId="{00000000-0000-0000-0000-000000000000}"/>
          </ac:spMkLst>
        </pc:spChg>
        <pc:picChg chg="mod">
          <ac:chgData name="Jeremy Bergmann" userId="2355ee0d-2b6e-4bfe-a235-383daf8df8e3" providerId="ADAL" clId="{4E682352-887D-4C9C-ABA3-1D0EBE0E1B3B}" dt="2021-10-24T15:55:44.081" v="207" actId="1076"/>
          <ac:picMkLst>
            <pc:docMk/>
            <pc:sldMk cId="0" sldId="299"/>
            <ac:picMk id="293" creationId="{00000000-0000-0000-0000-000000000000}"/>
          </ac:picMkLst>
        </pc:picChg>
      </pc:sldChg>
    </pc:docChg>
  </pc:docChgLst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jbergmann.customers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jbergmann.customers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jbergmann.vw_countries_asia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'Asia');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jbergmann.vw_countries_asia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marL="76200" marR="7620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000" dirty="0"/>
              <a:t>use personal schema – ex. </a:t>
            </a:r>
            <a:r>
              <a:rPr lang="en-US" sz="1000" dirty="0" err="1"/>
              <a:t>Jbergmann.person</a:t>
            </a:r>
            <a:endParaRPr lang="en-US" sz="1000" dirty="0"/>
          </a:p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Project Datasets </a:t>
            </a:r>
            <a:r>
              <a:rPr lang="en-US"/>
              <a:t>from  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 dirty="0"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DDL is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Definition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DML is 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Manipulation Language</a:t>
            </a:r>
            <a:endParaRPr b="1"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  * Note: Create table in your given user schema (ex.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jbergmann.customers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</a:t>
            </a:r>
            <a:r>
              <a:rPr lang="en-US" sz="1200" dirty="0" err="1"/>
              <a:t>classicmodels.customers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Royale',NULL,'Nantes',NULL,'44000','FRA',1370,2100.00),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(112,'Signal Gift Stores','King','Jean','7025551838','8489 Strong </a:t>
            </a:r>
            <a:r>
              <a:rPr lang="en-US" dirty="0" err="1"/>
              <a:t>St.',NULL,'Las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hnr_K_e3grNfKeffjgOyIuUK3QCbiDQ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'Omaha', state = 'NE'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7B34-B786-449F-90E1-C9799A71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1DBF42-AD3B-4FB6-A365-3B8FA65FD22B}"/>
              </a:ext>
            </a:extLst>
          </p:cNvPr>
          <p:cNvSpPr/>
          <p:nvPr/>
        </p:nvSpPr>
        <p:spPr>
          <a:xfrm>
            <a:off x="7412019" y="5085129"/>
            <a:ext cx="1108038" cy="2076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579AF-7E7E-49A0-87B0-3F1EEC1C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38374-8C3C-4C9D-91E8-8DF22832BF2A}"/>
              </a:ext>
            </a:extLst>
          </p:cNvPr>
          <p:cNvSpPr/>
          <p:nvPr/>
        </p:nvSpPr>
        <p:spPr>
          <a:xfrm>
            <a:off x="670501" y="5242448"/>
            <a:ext cx="11350648" cy="20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/>
              <a:t>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missingpersons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Storing and Importing data into MySQL database (Class 3)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ato"/>
              <a:buAutoNum type="arabicPeriod"/>
            </a:pPr>
            <a:r>
              <a:rPr lang="en-US" sz="2400">
                <a:solidFill>
                  <a:schemeClr val="bg2"/>
                </a:solidFill>
              </a:rPr>
              <a:t>Merging </a:t>
            </a:r>
            <a:r>
              <a:rPr lang="en-US" sz="2400" dirty="0">
                <a:solidFill>
                  <a:schemeClr val="bg2"/>
                </a:solidFill>
              </a:rPr>
              <a:t>and Joining data for analysis (Class 4)</a:t>
            </a:r>
            <a:endParaRPr lang="en-US"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547617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console_game_rank</a:t>
            </a:r>
            <a:r>
              <a:rPr lang="en-US" sz="1700" dirty="0"/>
              <a:t>” with the appropriate data types and constraints,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manually inserts the values of the CSV file, into the “</a:t>
            </a:r>
            <a:r>
              <a:rPr lang="en-US" sz="1700" dirty="0" err="1"/>
              <a:t>console_game_rank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console_game_rank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513" y="1408239"/>
            <a:ext cx="3636183" cy="36361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0DDA0-3A08-4450-BA64-E5A005427C6A}"/>
              </a:ext>
            </a:extLst>
          </p:cNvPr>
          <p:cNvSpPr txBox="1"/>
          <p:nvPr/>
        </p:nvSpPr>
        <p:spPr>
          <a:xfrm>
            <a:off x="7293684" y="5121625"/>
            <a:ext cx="47261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Using the instructions on the “Data Import – MySQL” slide, import the remaining video game files into your personal MySQL schema.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Note</a:t>
            </a:r>
            <a:r>
              <a:rPr lang="en-US" sz="1700" dirty="0"/>
              <a:t>:  See the “</a:t>
            </a:r>
            <a:r>
              <a:rPr lang="en-US" sz="1700" dirty="0">
                <a:hlinkClick r:id="rId4"/>
              </a:rPr>
              <a:t>Class Project/consoles</a:t>
            </a:r>
            <a:r>
              <a:rPr lang="en-US" sz="1700" dirty="0"/>
              <a:t>” folder for project datasets on Google Drive.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767815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Create New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14396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Aggregate Functions (Groupings):  SUM, AVG, MIN/MAX, etc.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Value/Scalar Functions (Changing Values): String, Date, Math, etc. </a:t>
            </a: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02742" y="2016100"/>
            <a:ext cx="5517222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 &amp; views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Insert, Update, Delete data from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4539727"/>
            <a:ext cx="8941800" cy="18489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34122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Transforming 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Manipulating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25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49230" y="624692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the full </a:t>
            </a:r>
            <a:r>
              <a:rPr lang="en-US" dirty="0" err="1"/>
              <a:t>classicmodels</a:t>
            </a:r>
            <a:r>
              <a:rPr lang="en-US" dirty="0"/>
              <a:t> schema at: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NE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711387"/>
            <a:ext cx="5704800" cy="284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Column Constraints</a:t>
            </a:r>
            <a:r>
              <a:rPr lang="en-US" sz="1800" b="1" dirty="0"/>
              <a:t> 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/>
              <a:t>NULL/NOT NULL − Ensures that a column can or cannot have NULL value.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DEFAULT − Provides a default value for a column when none is specified.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UNIQUE − Ensures that all values in a column are different.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/>
              <a:t>INDEX − Used to create and retrieve data from the database very quickly.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 dirty="0"/>
            </a:br>
            <a:br>
              <a:rPr lang="en-US" sz="1800" b="1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773504"/>
            <a:ext cx="1126688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 dirty="0"/>
          </a:p>
        </p:txBody>
      </p:sp>
      <p:sp>
        <p:nvSpPr>
          <p:cNvPr id="238" name="Google Shape;238;p35"/>
          <p:cNvSpPr txBox="1"/>
          <p:nvPr/>
        </p:nvSpPr>
        <p:spPr>
          <a:xfrm>
            <a:off x="5827623" y="268483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/>
              <a:t>Table Constraints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/>
              <a:t>PRIMARY Key − Uniquely identifies each row/record in a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FOREIGN Key − Uniquely identifies a row/record in any of the given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CHECK Constraint - The CHECK constraint ensures that all the values in a column satisfies certain conditions.</a:t>
            </a:r>
            <a:endParaRPr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9ABE9-C6C5-4EF3-9CDC-221B226E20A2}"/>
              </a:ext>
            </a:extLst>
          </p:cNvPr>
          <p:cNvSpPr/>
          <p:nvPr/>
        </p:nvSpPr>
        <p:spPr>
          <a:xfrm>
            <a:off x="6253200" y="6179254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4"/>
            <a:ext cx="10178400" cy="507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>
            <a:cxnSpLocks/>
          </p:cNvCxnSpPr>
          <p:nvPr/>
        </p:nvCxnSpPr>
        <p:spPr>
          <a:xfrm>
            <a:off x="4991548" y="3184264"/>
            <a:ext cx="3753202" cy="17870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Royale',NULL,'Nantes',NULL,'44000',’FRA',1370,’2100.00'),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Vegas','NV','83030','USA',1166,'71800.00')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2228</Words>
  <Application>Microsoft Office PowerPoint</Application>
  <PresentationFormat>Widescreen</PresentationFormat>
  <Paragraphs>258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Lustria</vt:lpstr>
      <vt:lpstr>Courier New</vt:lpstr>
      <vt:lpstr>Arial</vt:lpstr>
      <vt:lpstr>Roboto</vt:lpstr>
      <vt:lpstr>Lato</vt:lpstr>
      <vt:lpstr>Raleway</vt:lpstr>
      <vt:lpstr>Calibri</vt:lpstr>
      <vt:lpstr>Verdana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Creating Tables</vt:lpstr>
      <vt:lpstr>SQL Constraints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Project Milestones</vt:lpstr>
      <vt:lpstr>Class Project </vt:lpstr>
      <vt:lpstr>Data Import -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2021-10-27T19:58:47Z</dcterms:modified>
</cp:coreProperties>
</file>