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4" r:id="rId5"/>
    <p:sldId id="265" r:id="rId6"/>
    <p:sldId id="258" r:id="rId7"/>
    <p:sldId id="272" r:id="rId8"/>
    <p:sldId id="266" r:id="rId9"/>
    <p:sldId id="271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10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kref.com/tiny/CWTx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1600200"/>
            <a:ext cx="51054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Win Shares for NBA Players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876800"/>
            <a:ext cx="5562600" cy="914400"/>
          </a:xfrm>
        </p:spPr>
        <p:txBody>
          <a:bodyPr/>
          <a:lstStyle/>
          <a:p>
            <a:r>
              <a:rPr lang="en-US" dirty="0" smtClean="0"/>
              <a:t>Joseph Berkowitz, Chris </a:t>
            </a:r>
            <a:r>
              <a:rPr lang="en-US" dirty="0" err="1" smtClean="0"/>
              <a:t>Jin</a:t>
            </a:r>
            <a:r>
              <a:rPr lang="en-US" dirty="0" smtClean="0"/>
              <a:t> and Rick Winfrey</a:t>
            </a:r>
          </a:p>
          <a:p>
            <a:r>
              <a:rPr lang="en-US" dirty="0" smtClean="0"/>
              <a:t>8/19/2015</a:t>
            </a: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81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final model had 29 potentially influential observations within our data set</a:t>
            </a:r>
          </a:p>
          <a:p>
            <a:r>
              <a:rPr lang="en-US" dirty="0"/>
              <a:t>9/29 of the potentially influential observations were among the 29 players with the highest WS</a:t>
            </a:r>
          </a:p>
          <a:p>
            <a:r>
              <a:rPr lang="en-US" dirty="0"/>
              <a:t>Confirms the </a:t>
            </a:r>
            <a:r>
              <a:rPr lang="en-US" dirty="0" smtClean="0"/>
              <a:t>emphasis placed on superstars throughout the NBA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4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of Predicted Values vs Actual Result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579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from our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Winning players have to appear in a lot of games – unfortunately injuries are a part of the NBA, and this model de-values players who get hurt</a:t>
            </a:r>
          </a:p>
          <a:p>
            <a:r>
              <a:rPr lang="en-US" dirty="0" smtClean="0"/>
              <a:t>It is important to be a two-way player – both offensive and defensive parameters are emphasized within our model</a:t>
            </a:r>
          </a:p>
          <a:p>
            <a:r>
              <a:rPr lang="en-US" dirty="0" smtClean="0"/>
              <a:t>Fat tails of our model and influence points confirm the emphasis on acquiring “superstar” players held throughout the 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Background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Many different, widely accepted statistics for evaluating NBA Players</a:t>
            </a:r>
          </a:p>
          <a:p>
            <a:pPr lvl="1"/>
            <a:r>
              <a:rPr lang="en-US" dirty="0" smtClean="0"/>
              <a:t>Offensively: PPG, APG, FG%</a:t>
            </a:r>
          </a:p>
          <a:p>
            <a:pPr lvl="1"/>
            <a:r>
              <a:rPr lang="en-US" dirty="0" smtClean="0"/>
              <a:t>Defensively: BPG, SPG</a:t>
            </a:r>
          </a:p>
          <a:p>
            <a:r>
              <a:rPr lang="en-US" dirty="0" smtClean="0"/>
              <a:t>Most important is winning</a:t>
            </a:r>
          </a:p>
          <a:p>
            <a:r>
              <a:rPr lang="en-US" dirty="0" smtClean="0"/>
              <a:t>Win Shares</a:t>
            </a:r>
          </a:p>
          <a:p>
            <a:pPr lvl="1"/>
            <a:r>
              <a:rPr lang="en-US" dirty="0" smtClean="0"/>
              <a:t>Developed originally for baseball, translated into basketball by Dean Oliver</a:t>
            </a:r>
          </a:p>
          <a:p>
            <a:pPr lvl="1"/>
            <a:r>
              <a:rPr lang="en-US" dirty="0" smtClean="0"/>
              <a:t>An estimate of the number of team wins contributed by an individual player</a:t>
            </a:r>
          </a:p>
          <a:p>
            <a:pPr lvl="1"/>
            <a:r>
              <a:rPr lang="en-US" dirty="0" smtClean="0"/>
              <a:t>When adding up the win shares of each player on a particular team, the total will be a very close approximation of the team’s wins in that </a:t>
            </a:r>
            <a:r>
              <a:rPr lang="en-US" dirty="0" smtClean="0"/>
              <a:t>season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more information: http://www.basketball-reference.com/about/ws.html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Goal of our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makes a “winning” player?</a:t>
            </a:r>
          </a:p>
          <a:p>
            <a:r>
              <a:rPr lang="en-US" dirty="0" smtClean="0"/>
              <a:t>What specific plays does a player make that most contribute to his team winning?</a:t>
            </a:r>
          </a:p>
          <a:p>
            <a:r>
              <a:rPr lang="en-US" dirty="0" smtClean="0"/>
              <a:t>Interested in finding predictors both offensively and defensively that predict Win Shares</a:t>
            </a:r>
          </a:p>
        </p:txBody>
      </p:sp>
      <p:pic>
        <p:nvPicPr>
          <p:cNvPr id="7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76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game and advanced statistics for all 492 	NBA players who appeared in an NBA game</a:t>
            </a:r>
          </a:p>
          <a:p>
            <a:r>
              <a:rPr lang="en-US" dirty="0" smtClean="0"/>
              <a:t>After cleaning the data due to missing information for some players, ended up with 414 players</a:t>
            </a:r>
          </a:p>
          <a:p>
            <a:r>
              <a:rPr lang="en-US" dirty="0" smtClean="0"/>
              <a:t>Source: </a:t>
            </a:r>
            <a:r>
              <a:rPr lang="en-US" dirty="0" smtClean="0">
                <a:hlinkClick r:id="rId2"/>
              </a:rPr>
              <a:t>http://bkref.com/tiny/CWTxV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5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for Finding our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Began our process predicting Win Shares (WS) with 29 independent variables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StepAIC</a:t>
            </a:r>
            <a:r>
              <a:rPr lang="en-US" dirty="0" smtClean="0"/>
              <a:t>() function in R, which gave us the 10 best versions of our original model</a:t>
            </a:r>
          </a:p>
          <a:p>
            <a:r>
              <a:rPr lang="en-US" dirty="0" smtClean="0"/>
              <a:t>Used backward selection from there to make our model more parsimonious and to eliminate </a:t>
            </a:r>
            <a:r>
              <a:rPr lang="en-US" dirty="0" err="1" smtClean="0"/>
              <a:t>multicollinearity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810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Original vs Final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4988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Original Model (29 predictors)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Final Model (8 predictors)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399"/>
            <a:ext cx="3962400" cy="381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14474"/>
            <a:ext cx="2774601" cy="466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Predictors for our Final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Games played (G)</a:t>
            </a:r>
          </a:p>
          <a:p>
            <a:r>
              <a:rPr lang="en-US" dirty="0" smtClean="0"/>
              <a:t>Games started (GS)</a:t>
            </a:r>
          </a:p>
          <a:p>
            <a:r>
              <a:rPr lang="en-US" dirty="0" smtClean="0"/>
              <a:t>Free throw attempts per game (FTA)</a:t>
            </a:r>
          </a:p>
          <a:p>
            <a:r>
              <a:rPr lang="en-US" dirty="0" smtClean="0"/>
              <a:t>Assists per game (AST)</a:t>
            </a:r>
          </a:p>
          <a:p>
            <a:r>
              <a:rPr lang="en-US" dirty="0" smtClean="0"/>
              <a:t>Blocks per game (BLK)</a:t>
            </a:r>
          </a:p>
          <a:p>
            <a:r>
              <a:rPr lang="en-US" dirty="0" smtClean="0"/>
              <a:t>Personal fouls per game (PF) (negative corr.)</a:t>
            </a:r>
          </a:p>
          <a:p>
            <a:r>
              <a:rPr lang="en-US" dirty="0" smtClean="0"/>
              <a:t>Offensive Rating (</a:t>
            </a:r>
            <a:r>
              <a:rPr lang="en-US" dirty="0" err="1" smtClean="0"/>
              <a:t>Ortg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Defensive Rating (</a:t>
            </a:r>
            <a:r>
              <a:rPr lang="en-US" dirty="0" err="1" smtClean="0"/>
              <a:t>Drtg</a:t>
            </a:r>
            <a:r>
              <a:rPr lang="en-US" dirty="0" smtClean="0"/>
              <a:t>) (negative corr.)</a:t>
            </a:r>
          </a:p>
        </p:txBody>
      </p:sp>
    </p:spTree>
    <p:extLst>
      <p:ext uri="{BB962C8B-B14F-4D97-AF65-F5344CB8AC3E}">
        <p14:creationId xmlns:p14="http://schemas.microsoft.com/office/powerpoint/2010/main" val="6993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Residuals and Normal Plot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 Plot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Normal Plot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" y="2134393"/>
            <a:ext cx="3799681" cy="379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87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VIF for original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VIF for Final Model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07548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6" y="4419599"/>
            <a:ext cx="7123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574346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-with-logo-pp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20028-nba-with-logo-ppt-template</Template>
  <TotalTime>214</TotalTime>
  <Words>416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20028-nba-with-logo-ppt-template</vt:lpstr>
      <vt:lpstr>Predicting Win Shares for NBA Players</vt:lpstr>
      <vt:lpstr>Background Information</vt:lpstr>
      <vt:lpstr>Goal of our Project</vt:lpstr>
      <vt:lpstr>Our Dataset</vt:lpstr>
      <vt:lpstr>Process for Finding our Model</vt:lpstr>
      <vt:lpstr>Original vs Final Model</vt:lpstr>
      <vt:lpstr>Predictors for our Final Model</vt:lpstr>
      <vt:lpstr>Residuals and Normal Plot</vt:lpstr>
      <vt:lpstr>Multicollinearity</vt:lpstr>
      <vt:lpstr>Influence Points</vt:lpstr>
      <vt:lpstr>Histogram of Predicted Values vs Actual Result</vt:lpstr>
      <vt:lpstr>Conclusions from our Model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Win Shares for NBA Players</dc:title>
  <dc:creator>Berkowitz, Joseph</dc:creator>
  <cp:lastModifiedBy>Berkowitz, Joseph</cp:lastModifiedBy>
  <cp:revision>14</cp:revision>
  <dcterms:created xsi:type="dcterms:W3CDTF">2015-08-18T23:22:55Z</dcterms:created>
  <dcterms:modified xsi:type="dcterms:W3CDTF">2015-08-19T22:48:17Z</dcterms:modified>
</cp:coreProperties>
</file>