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BB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0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C4D8A6-83CF-7A49-8F12-F064E629B4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4EBB02-D5D1-784E-9398-9DFD716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actiontracker.org/data-portal/?country=US&amp;sector=Macro&amp;indicator=Emissions%20per%20capita&amp;scenario=historic&amp;mode=indicator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B41844-CE35-E74E-BEDC-8FE8FAD1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387" y="0"/>
            <a:ext cx="678916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E12A2-046F-F542-989D-0484AF972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31" y="0"/>
            <a:ext cx="727447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E812D1-0527-9645-81F1-88FF4EEA373B}"/>
              </a:ext>
            </a:extLst>
          </p:cNvPr>
          <p:cNvSpPr txBox="1"/>
          <p:nvPr/>
        </p:nvSpPr>
        <p:spPr>
          <a:xfrm>
            <a:off x="2787533" y="100711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/u0QRcFuT2Sg</a:t>
            </a:r>
          </a:p>
        </p:txBody>
      </p:sp>
    </p:spTree>
    <p:extLst>
      <p:ext uri="{BB962C8B-B14F-4D97-AF65-F5344CB8AC3E}">
        <p14:creationId xmlns:p14="http://schemas.microsoft.com/office/powerpoint/2010/main" val="134132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E7F39-1BB2-2146-862E-750462D7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284" y="1961732"/>
            <a:ext cx="12487956" cy="48962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4EA5E5-11D7-224A-9FD6-C83823D69F6E}"/>
              </a:ext>
            </a:extLst>
          </p:cNvPr>
          <p:cNvSpPr/>
          <p:nvPr/>
        </p:nvSpPr>
        <p:spPr>
          <a:xfrm>
            <a:off x="-258284" y="0"/>
            <a:ext cx="12551596" cy="7063483"/>
          </a:xfrm>
          <a:prstGeom prst="rect">
            <a:avLst/>
          </a:prstGeom>
          <a:solidFill>
            <a:schemeClr val="tx2">
              <a:lumMod val="75000"/>
              <a:alpha val="4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9094A-BDEA-7646-85FD-06D5A0340A6A}"/>
              </a:ext>
            </a:extLst>
          </p:cNvPr>
          <p:cNvSpPr txBox="1"/>
          <p:nvPr/>
        </p:nvSpPr>
        <p:spPr>
          <a:xfrm>
            <a:off x="1675685" y="270877"/>
            <a:ext cx="8620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LOOK AT DATA AVAILABLE TO STUDY AND VISUALIZE HOW COUNTRIES ARE PROGRESSING AGAINST PARIS CLIMATE AGREEMENT PLEDGES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630DF-FF4B-410F-8ED6-C956FA31A85F}"/>
              </a:ext>
            </a:extLst>
          </p:cNvPr>
          <p:cNvSpPr txBox="1"/>
          <p:nvPr/>
        </p:nvSpPr>
        <p:spPr>
          <a:xfrm>
            <a:off x="532660" y="5007006"/>
            <a:ext cx="11363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A low-carbon </a:t>
            </a:r>
            <a:r>
              <a:rPr lang="en-US" b="1">
                <a:solidFill>
                  <a:srgbClr val="FFC000"/>
                </a:solidFill>
              </a:rPr>
              <a:t>economy</a:t>
            </a:r>
            <a:r>
              <a:rPr lang="en-US">
                <a:solidFill>
                  <a:srgbClr val="FFC000"/>
                </a:solidFill>
              </a:rPr>
              <a:t> (LCE), low-fossil-fuel </a:t>
            </a:r>
            <a:r>
              <a:rPr lang="en-US" b="1">
                <a:solidFill>
                  <a:srgbClr val="FFC000"/>
                </a:solidFill>
              </a:rPr>
              <a:t>economy</a:t>
            </a:r>
            <a:r>
              <a:rPr lang="en-US">
                <a:solidFill>
                  <a:srgbClr val="FFC000"/>
                </a:solidFill>
              </a:rPr>
              <a:t> (LFFE), or decarbonised </a:t>
            </a:r>
            <a:r>
              <a:rPr lang="en-US" b="1">
                <a:solidFill>
                  <a:srgbClr val="FFC000"/>
                </a:solidFill>
              </a:rPr>
              <a:t>economy</a:t>
            </a:r>
            <a:r>
              <a:rPr lang="en-US">
                <a:solidFill>
                  <a:srgbClr val="FFC000"/>
                </a:solidFill>
              </a:rPr>
              <a:t> is an </a:t>
            </a:r>
            <a:r>
              <a:rPr lang="en-US" b="1">
                <a:solidFill>
                  <a:srgbClr val="FFC000"/>
                </a:solidFill>
              </a:rPr>
              <a:t>economy</a:t>
            </a:r>
            <a:r>
              <a:rPr lang="en-US">
                <a:solidFill>
                  <a:srgbClr val="FFC000"/>
                </a:solidFill>
              </a:rPr>
              <a:t> based on low carbon power sources that therefore has a minimal output of greenhouse gas (GHG) emissions into the atmosphere, but specifically refers to the greenhouse gas carbon dioxide.</a:t>
            </a:r>
            <a:endParaRPr lang="en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7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6C98D3-4303-40DE-A37D-20AF7047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"/>
            <a:ext cx="12192000" cy="502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8E328-53B3-4129-8EE5-2D226CA4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26" y="98042"/>
            <a:ext cx="10515600" cy="406592"/>
          </a:xfrm>
        </p:spPr>
        <p:txBody>
          <a:bodyPr>
            <a:noAutofit/>
          </a:bodyPr>
          <a:lstStyle/>
          <a:p>
            <a:r>
              <a:rPr lang="en-CA" sz="4000" dirty="0"/>
              <a:t>Climate change is real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4781829-D16B-4711-8269-40522011B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D8AE5E-B5C1-4173-B491-EE753C10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89" y="6379754"/>
            <a:ext cx="11472421" cy="254523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Data source: :</a:t>
            </a:r>
            <a:r>
              <a:rPr lang="en-CA" dirty="0">
                <a:hlinkClick r:id="rId3"/>
              </a:rPr>
              <a:t>https://climateactiontracker.org/data-portal/?country=US&amp;sector=Macro&amp;indicator=Emissions%20per%20capita&amp;scenario=historic&amp;mode=indicators</a:t>
            </a:r>
            <a:r>
              <a:rPr lang="en-CA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8FDDE4-2091-40C2-A9FF-4C7213777E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89" y="1089172"/>
            <a:ext cx="5669628" cy="4477132"/>
          </a:xfrm>
          <a:prstGeom prst="rect">
            <a:avLst/>
          </a:prstGeom>
          <a:solidFill>
            <a:srgbClr val="2EBBB8"/>
          </a:solidFill>
          <a:ln w="38100">
            <a:solidFill>
              <a:srgbClr val="2EBBB8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524056-18B9-4EFA-AD4D-C2923C8BC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089172"/>
            <a:ext cx="5669628" cy="4477132"/>
          </a:xfrm>
          <a:prstGeom prst="rect">
            <a:avLst/>
          </a:prstGeom>
          <a:ln w="28575">
            <a:solidFill>
              <a:srgbClr val="2EBBB8"/>
            </a:solidFill>
          </a:ln>
        </p:spPr>
      </p:pic>
    </p:spTree>
    <p:extLst>
      <p:ext uri="{BB962C8B-B14F-4D97-AF65-F5344CB8AC3E}">
        <p14:creationId xmlns:p14="http://schemas.microsoft.com/office/powerpoint/2010/main" val="293804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5E1B02-9016-4B1A-834E-6C8FD036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2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8E328-53B3-4129-8EE5-2D226CA4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91"/>
            <a:ext cx="10515600" cy="385662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tx1"/>
                </a:solidFill>
              </a:rPr>
              <a:t>Climate change is real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4781829-D16B-4711-8269-40522011B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24884-C707-4189-A1C8-A7B6F960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410" y="841699"/>
            <a:ext cx="5537003" cy="3356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0968E1-3B30-484A-8932-99643F67B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31" y="809625"/>
            <a:ext cx="5000625" cy="493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32C94-4DE7-4B7D-8E69-FB3AEC3F96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9"/>
          <a:stretch/>
        </p:blipFill>
        <p:spPr>
          <a:xfrm>
            <a:off x="5617410" y="2885244"/>
            <a:ext cx="5537003" cy="28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8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5E1B02-9016-4B1A-834E-6C8FD036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2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8E328-53B3-4129-8EE5-2D226CA4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91"/>
            <a:ext cx="10515600" cy="385662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tx1"/>
                </a:solidFill>
              </a:rPr>
              <a:t>Climate change is real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4781829-D16B-4711-8269-40522011B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079051-9705-4EF1-B7DA-F0C44198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39" y="620044"/>
            <a:ext cx="8220722" cy="61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5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E328-53B3-4129-8EE5-2D226CA4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723"/>
            <a:ext cx="10515600" cy="1067750"/>
          </a:xfrm>
        </p:spPr>
        <p:txBody>
          <a:bodyPr/>
          <a:lstStyle/>
          <a:p>
            <a:r>
              <a:rPr lang="en-CA" dirty="0"/>
              <a:t>Project 2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C5DB-9BD5-4705-9DC1-ACE2CC74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1291472"/>
            <a:ext cx="10627936" cy="48854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Your visualization must include a Python Flask–powered RESTful API, HTML/CSS, JavaScript, and at least one database (SQL, MongoDB, SQLite, etc.). </a:t>
            </a:r>
          </a:p>
          <a:p>
            <a:pPr marL="0" indent="0">
              <a:buNone/>
            </a:pPr>
            <a:r>
              <a:rPr lang="en-US" dirty="0"/>
              <a:t>Your project should fall into one of the below four tracks: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custom “creative” D3.js project (i.e., a nonstandard graph or chart)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combination of web scraping and Leaflet or </a:t>
            </a:r>
            <a:r>
              <a:rPr lang="en-US" dirty="0" err="1"/>
              <a:t>Plotly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dashboard page with multiple charts that update from the same data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“thick” server that performs multiple manipulations on data in a database prior to visualization (</a:t>
            </a:r>
            <a:r>
              <a:rPr lang="en-US" b="1" dirty="0"/>
              <a:t>must be approved</a:t>
            </a:r>
            <a:r>
              <a:rPr lang="en-US" dirty="0"/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Your project should include at least one JS library that we did not cover.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Your project must be powered by a data set with at least 100 records.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Your project must include some level of user-driven interaction (e.g., menus, dropdowns, textboxes).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Your final visualization should ideally include at least three views.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472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463</TotalTime>
  <Words>292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PowerPoint Presentation</vt:lpstr>
      <vt:lpstr>PowerPoint Presentation</vt:lpstr>
      <vt:lpstr>Climate change is real</vt:lpstr>
      <vt:lpstr>Climate change is real</vt:lpstr>
      <vt:lpstr>Climate change is real</vt:lpstr>
      <vt:lpstr>Project 2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Draganic</dc:creator>
  <cp:lastModifiedBy>jhenny Villagra</cp:lastModifiedBy>
  <cp:revision>17</cp:revision>
  <dcterms:created xsi:type="dcterms:W3CDTF">2020-02-12T20:39:26Z</dcterms:created>
  <dcterms:modified xsi:type="dcterms:W3CDTF">2020-02-19T04:39:11Z</dcterms:modified>
</cp:coreProperties>
</file>