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BDE6D-C80E-4DA5-B14C-298A630516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5DEAF86-BEB3-4289-AB8F-5B87FD68CA5E}">
      <dgm:prSet/>
      <dgm:spPr/>
      <dgm:t>
        <a:bodyPr/>
        <a:lstStyle/>
        <a:p>
          <a:r>
            <a:rPr lang="en-US" b="0" i="0"/>
            <a:t>What are hot button terms that will cause apps to be sold/downloaded in either the app name or the app description?</a:t>
          </a:r>
          <a:endParaRPr lang="en-US"/>
        </a:p>
      </dgm:t>
    </dgm:pt>
    <dgm:pt modelId="{86F9B409-D4F8-4AE8-8764-441E82791426}" type="parTrans" cxnId="{70471F9F-98FB-4391-AAB7-A6379D7348C3}">
      <dgm:prSet/>
      <dgm:spPr/>
      <dgm:t>
        <a:bodyPr/>
        <a:lstStyle/>
        <a:p>
          <a:endParaRPr lang="en-US"/>
        </a:p>
      </dgm:t>
    </dgm:pt>
    <dgm:pt modelId="{1BFBEF37-A887-47EC-ADB0-215A6A47875C}" type="sibTrans" cxnId="{70471F9F-98FB-4391-AAB7-A6379D7348C3}">
      <dgm:prSet/>
      <dgm:spPr/>
      <dgm:t>
        <a:bodyPr/>
        <a:lstStyle/>
        <a:p>
          <a:endParaRPr lang="en-US"/>
        </a:p>
      </dgm:t>
    </dgm:pt>
    <dgm:pt modelId="{E17AA4D1-F37A-450A-9EDA-52A036C43AAA}">
      <dgm:prSet/>
      <dgm:spPr/>
      <dgm:t>
        <a:bodyPr/>
        <a:lstStyle/>
        <a:p>
          <a:r>
            <a:rPr lang="en-US" b="0" i="0"/>
            <a:t>What games tend to do well in the oversaturated market?</a:t>
          </a:r>
          <a:endParaRPr lang="en-US"/>
        </a:p>
      </dgm:t>
    </dgm:pt>
    <dgm:pt modelId="{1ECE0E6F-7105-4808-BDEA-D19A038C2420}" type="parTrans" cxnId="{696F864F-1E26-4880-B790-F6C640C2A125}">
      <dgm:prSet/>
      <dgm:spPr/>
      <dgm:t>
        <a:bodyPr/>
        <a:lstStyle/>
        <a:p>
          <a:endParaRPr lang="en-US"/>
        </a:p>
      </dgm:t>
    </dgm:pt>
    <dgm:pt modelId="{FDB1D219-043D-4824-AD04-E84FE5418A26}" type="sibTrans" cxnId="{696F864F-1E26-4880-B790-F6C640C2A125}">
      <dgm:prSet/>
      <dgm:spPr/>
      <dgm:t>
        <a:bodyPr/>
        <a:lstStyle/>
        <a:p>
          <a:endParaRPr lang="en-US"/>
        </a:p>
      </dgm:t>
    </dgm:pt>
    <dgm:pt modelId="{0A503908-7FBA-4A1D-AD7D-34C8C9D8A9B4}">
      <dgm:prSet/>
      <dgm:spPr/>
      <dgm:t>
        <a:bodyPr/>
        <a:lstStyle/>
        <a:p>
          <a:r>
            <a:rPr lang="en-US" b="0" i="0"/>
            <a:t>What is the customer impact of high to low reviewed games?</a:t>
          </a:r>
          <a:endParaRPr lang="en-US"/>
        </a:p>
      </dgm:t>
    </dgm:pt>
    <dgm:pt modelId="{B622777B-6940-4D93-953B-E7924D5035AD}" type="parTrans" cxnId="{D1D2C256-522C-40C9-A3C4-1C2B2B4F381B}">
      <dgm:prSet/>
      <dgm:spPr/>
      <dgm:t>
        <a:bodyPr/>
        <a:lstStyle/>
        <a:p>
          <a:endParaRPr lang="en-US"/>
        </a:p>
      </dgm:t>
    </dgm:pt>
    <dgm:pt modelId="{CF917B61-C6C6-4CEF-BD46-A70CEB48EE9E}" type="sibTrans" cxnId="{D1D2C256-522C-40C9-A3C4-1C2B2B4F381B}">
      <dgm:prSet/>
      <dgm:spPr/>
      <dgm:t>
        <a:bodyPr/>
        <a:lstStyle/>
        <a:p>
          <a:endParaRPr lang="en-US"/>
        </a:p>
      </dgm:t>
    </dgm:pt>
    <dgm:pt modelId="{5DB062F9-1DA5-4732-ABE8-D78C8EFB8C41}">
      <dgm:prSet/>
      <dgm:spPr/>
      <dgm:t>
        <a:bodyPr/>
        <a:lstStyle/>
        <a:p>
          <a:r>
            <a:rPr lang="en-US" b="0" i="0"/>
            <a:t>Does app size factor in to number of reviews/overall rating?</a:t>
          </a:r>
          <a:endParaRPr lang="en-US"/>
        </a:p>
      </dgm:t>
    </dgm:pt>
    <dgm:pt modelId="{2CE7AE13-A36F-409D-A014-5D355C69001A}" type="parTrans" cxnId="{343AC003-E4FD-4D48-A0B9-FC4ECA33BAF8}">
      <dgm:prSet/>
      <dgm:spPr/>
      <dgm:t>
        <a:bodyPr/>
        <a:lstStyle/>
        <a:p>
          <a:endParaRPr lang="en-US"/>
        </a:p>
      </dgm:t>
    </dgm:pt>
    <dgm:pt modelId="{00C2ACC5-A3FD-4016-A304-115071559915}" type="sibTrans" cxnId="{343AC003-E4FD-4D48-A0B9-FC4ECA33BAF8}">
      <dgm:prSet/>
      <dgm:spPr/>
      <dgm:t>
        <a:bodyPr/>
        <a:lstStyle/>
        <a:p>
          <a:endParaRPr lang="en-US"/>
        </a:p>
      </dgm:t>
    </dgm:pt>
    <dgm:pt modelId="{2F4D59E7-CE16-48E8-8212-CA8EBBEC9E18}" type="pres">
      <dgm:prSet presAssocID="{CCDBDE6D-C80E-4DA5-B14C-298A6305160C}" presName="root" presStyleCnt="0">
        <dgm:presLayoutVars>
          <dgm:dir/>
          <dgm:resizeHandles val="exact"/>
        </dgm:presLayoutVars>
      </dgm:prSet>
      <dgm:spPr/>
    </dgm:pt>
    <dgm:pt modelId="{6847BC36-3FA0-40F2-8140-D0AC047A6BBA}" type="pres">
      <dgm:prSet presAssocID="{45DEAF86-BEB3-4289-AB8F-5B87FD68CA5E}" presName="compNode" presStyleCnt="0"/>
      <dgm:spPr/>
    </dgm:pt>
    <dgm:pt modelId="{93B498E2-0A10-44D5-A684-E7BEE650ED0B}" type="pres">
      <dgm:prSet presAssocID="{45DEAF86-BEB3-4289-AB8F-5B87FD68CA5E}" presName="bgRect" presStyleLbl="bgShp" presStyleIdx="0" presStyleCnt="4"/>
      <dgm:spPr/>
    </dgm:pt>
    <dgm:pt modelId="{54FE845C-DAB6-478D-9F4C-7C3BB84B87C3}" type="pres">
      <dgm:prSet presAssocID="{45DEAF86-BEB3-4289-AB8F-5B87FD68CA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94F67B-DA42-4879-9EE9-F24E7AA90960}" type="pres">
      <dgm:prSet presAssocID="{45DEAF86-BEB3-4289-AB8F-5B87FD68CA5E}" presName="spaceRect" presStyleCnt="0"/>
      <dgm:spPr/>
    </dgm:pt>
    <dgm:pt modelId="{DB32FAEE-64AA-4726-8F3A-560F88F69F18}" type="pres">
      <dgm:prSet presAssocID="{45DEAF86-BEB3-4289-AB8F-5B87FD68CA5E}" presName="parTx" presStyleLbl="revTx" presStyleIdx="0" presStyleCnt="4">
        <dgm:presLayoutVars>
          <dgm:chMax val="0"/>
          <dgm:chPref val="0"/>
        </dgm:presLayoutVars>
      </dgm:prSet>
      <dgm:spPr/>
    </dgm:pt>
    <dgm:pt modelId="{99F7CC06-4759-4F23-862F-8B1D2B0F6330}" type="pres">
      <dgm:prSet presAssocID="{1BFBEF37-A887-47EC-ADB0-215A6A47875C}" presName="sibTrans" presStyleCnt="0"/>
      <dgm:spPr/>
    </dgm:pt>
    <dgm:pt modelId="{0E314D76-88DA-49F9-90B7-0391894FAE2B}" type="pres">
      <dgm:prSet presAssocID="{E17AA4D1-F37A-450A-9EDA-52A036C43AAA}" presName="compNode" presStyleCnt="0"/>
      <dgm:spPr/>
    </dgm:pt>
    <dgm:pt modelId="{B3CFCB8B-D974-4F3A-A06E-1FE04BD67F25}" type="pres">
      <dgm:prSet presAssocID="{E17AA4D1-F37A-450A-9EDA-52A036C43AAA}" presName="bgRect" presStyleLbl="bgShp" presStyleIdx="1" presStyleCnt="4"/>
      <dgm:spPr/>
    </dgm:pt>
    <dgm:pt modelId="{66E67464-AD74-4A48-A563-DB9AC87FEF2C}" type="pres">
      <dgm:prSet presAssocID="{E17AA4D1-F37A-450A-9EDA-52A036C43A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F5C0698-E293-451D-B67C-C55647240321}" type="pres">
      <dgm:prSet presAssocID="{E17AA4D1-F37A-450A-9EDA-52A036C43AAA}" presName="spaceRect" presStyleCnt="0"/>
      <dgm:spPr/>
    </dgm:pt>
    <dgm:pt modelId="{6999BAD4-7F77-43C8-A57B-C628FB7B76C7}" type="pres">
      <dgm:prSet presAssocID="{E17AA4D1-F37A-450A-9EDA-52A036C43AAA}" presName="parTx" presStyleLbl="revTx" presStyleIdx="1" presStyleCnt="4">
        <dgm:presLayoutVars>
          <dgm:chMax val="0"/>
          <dgm:chPref val="0"/>
        </dgm:presLayoutVars>
      </dgm:prSet>
      <dgm:spPr/>
    </dgm:pt>
    <dgm:pt modelId="{D759381D-3652-45AF-AF7D-DC16D83374F5}" type="pres">
      <dgm:prSet presAssocID="{FDB1D219-043D-4824-AD04-E84FE5418A26}" presName="sibTrans" presStyleCnt="0"/>
      <dgm:spPr/>
    </dgm:pt>
    <dgm:pt modelId="{D24FB09D-6179-4746-A26A-B049AB7903DB}" type="pres">
      <dgm:prSet presAssocID="{0A503908-7FBA-4A1D-AD7D-34C8C9D8A9B4}" presName="compNode" presStyleCnt="0"/>
      <dgm:spPr/>
    </dgm:pt>
    <dgm:pt modelId="{869045BB-3AF2-4667-9FBE-35B4357E499A}" type="pres">
      <dgm:prSet presAssocID="{0A503908-7FBA-4A1D-AD7D-34C8C9D8A9B4}" presName="bgRect" presStyleLbl="bgShp" presStyleIdx="2" presStyleCnt="4"/>
      <dgm:spPr/>
    </dgm:pt>
    <dgm:pt modelId="{011F83E3-C68A-4452-B3BB-D71D24130E55}" type="pres">
      <dgm:prSet presAssocID="{0A503908-7FBA-4A1D-AD7D-34C8C9D8A9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59C83375-84FB-4641-81F3-EA6A9BD001E3}" type="pres">
      <dgm:prSet presAssocID="{0A503908-7FBA-4A1D-AD7D-34C8C9D8A9B4}" presName="spaceRect" presStyleCnt="0"/>
      <dgm:spPr/>
    </dgm:pt>
    <dgm:pt modelId="{0FD48400-BE7F-4D80-B688-8EC789D2624C}" type="pres">
      <dgm:prSet presAssocID="{0A503908-7FBA-4A1D-AD7D-34C8C9D8A9B4}" presName="parTx" presStyleLbl="revTx" presStyleIdx="2" presStyleCnt="4">
        <dgm:presLayoutVars>
          <dgm:chMax val="0"/>
          <dgm:chPref val="0"/>
        </dgm:presLayoutVars>
      </dgm:prSet>
      <dgm:spPr/>
    </dgm:pt>
    <dgm:pt modelId="{63988BE7-F462-4554-A82F-53FCA9D89937}" type="pres">
      <dgm:prSet presAssocID="{CF917B61-C6C6-4CEF-BD46-A70CEB48EE9E}" presName="sibTrans" presStyleCnt="0"/>
      <dgm:spPr/>
    </dgm:pt>
    <dgm:pt modelId="{A7F5004A-C94A-40B7-BD53-19873EBB635D}" type="pres">
      <dgm:prSet presAssocID="{5DB062F9-1DA5-4732-ABE8-D78C8EFB8C41}" presName="compNode" presStyleCnt="0"/>
      <dgm:spPr/>
    </dgm:pt>
    <dgm:pt modelId="{B66854BB-313F-4443-B531-0D34A3AEDF6A}" type="pres">
      <dgm:prSet presAssocID="{5DB062F9-1DA5-4732-ABE8-D78C8EFB8C41}" presName="bgRect" presStyleLbl="bgShp" presStyleIdx="3" presStyleCnt="4"/>
      <dgm:spPr/>
    </dgm:pt>
    <dgm:pt modelId="{A1DEF506-F1C3-42A3-B499-B5DE20419EC1}" type="pres">
      <dgm:prSet presAssocID="{5DB062F9-1DA5-4732-ABE8-D78C8EFB8C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0FFA589-7591-4B58-8700-B21042A4B30B}" type="pres">
      <dgm:prSet presAssocID="{5DB062F9-1DA5-4732-ABE8-D78C8EFB8C41}" presName="spaceRect" presStyleCnt="0"/>
      <dgm:spPr/>
    </dgm:pt>
    <dgm:pt modelId="{12821CDD-E5E4-40A4-B282-17EAF8387A14}" type="pres">
      <dgm:prSet presAssocID="{5DB062F9-1DA5-4732-ABE8-D78C8EFB8C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3AC003-E4FD-4D48-A0B9-FC4ECA33BAF8}" srcId="{CCDBDE6D-C80E-4DA5-B14C-298A6305160C}" destId="{5DB062F9-1DA5-4732-ABE8-D78C8EFB8C41}" srcOrd="3" destOrd="0" parTransId="{2CE7AE13-A36F-409D-A014-5D355C69001A}" sibTransId="{00C2ACC5-A3FD-4016-A304-115071559915}"/>
    <dgm:cxn modelId="{ACA55A22-10DB-4529-8A15-3A80890971F9}" type="presOf" srcId="{5DB062F9-1DA5-4732-ABE8-D78C8EFB8C41}" destId="{12821CDD-E5E4-40A4-B282-17EAF8387A14}" srcOrd="0" destOrd="0" presId="urn:microsoft.com/office/officeart/2018/2/layout/IconVerticalSolidList"/>
    <dgm:cxn modelId="{0D88FB33-31D3-43B1-BA0D-4E82A9F1B485}" type="presOf" srcId="{CCDBDE6D-C80E-4DA5-B14C-298A6305160C}" destId="{2F4D59E7-CE16-48E8-8212-CA8EBBEC9E18}" srcOrd="0" destOrd="0" presId="urn:microsoft.com/office/officeart/2018/2/layout/IconVerticalSolidList"/>
    <dgm:cxn modelId="{696F864F-1E26-4880-B790-F6C640C2A125}" srcId="{CCDBDE6D-C80E-4DA5-B14C-298A6305160C}" destId="{E17AA4D1-F37A-450A-9EDA-52A036C43AAA}" srcOrd="1" destOrd="0" parTransId="{1ECE0E6F-7105-4808-BDEA-D19A038C2420}" sibTransId="{FDB1D219-043D-4824-AD04-E84FE5418A26}"/>
    <dgm:cxn modelId="{D1D2C256-522C-40C9-A3C4-1C2B2B4F381B}" srcId="{CCDBDE6D-C80E-4DA5-B14C-298A6305160C}" destId="{0A503908-7FBA-4A1D-AD7D-34C8C9D8A9B4}" srcOrd="2" destOrd="0" parTransId="{B622777B-6940-4D93-953B-E7924D5035AD}" sibTransId="{CF917B61-C6C6-4CEF-BD46-A70CEB48EE9E}"/>
    <dgm:cxn modelId="{70471F9F-98FB-4391-AAB7-A6379D7348C3}" srcId="{CCDBDE6D-C80E-4DA5-B14C-298A6305160C}" destId="{45DEAF86-BEB3-4289-AB8F-5B87FD68CA5E}" srcOrd="0" destOrd="0" parTransId="{86F9B409-D4F8-4AE8-8764-441E82791426}" sibTransId="{1BFBEF37-A887-47EC-ADB0-215A6A47875C}"/>
    <dgm:cxn modelId="{0A4914AA-D93D-4C61-96EA-F2DAD1A3EDAD}" type="presOf" srcId="{45DEAF86-BEB3-4289-AB8F-5B87FD68CA5E}" destId="{DB32FAEE-64AA-4726-8F3A-560F88F69F18}" srcOrd="0" destOrd="0" presId="urn:microsoft.com/office/officeart/2018/2/layout/IconVerticalSolidList"/>
    <dgm:cxn modelId="{E7BCACC7-7B7C-4AEB-9524-CCFC1303C639}" type="presOf" srcId="{E17AA4D1-F37A-450A-9EDA-52A036C43AAA}" destId="{6999BAD4-7F77-43C8-A57B-C628FB7B76C7}" srcOrd="0" destOrd="0" presId="urn:microsoft.com/office/officeart/2018/2/layout/IconVerticalSolidList"/>
    <dgm:cxn modelId="{95466CFA-E8EA-493A-84FC-89BF8537BDE7}" type="presOf" srcId="{0A503908-7FBA-4A1D-AD7D-34C8C9D8A9B4}" destId="{0FD48400-BE7F-4D80-B688-8EC789D2624C}" srcOrd="0" destOrd="0" presId="urn:microsoft.com/office/officeart/2018/2/layout/IconVerticalSolidList"/>
    <dgm:cxn modelId="{1E523AB0-4C5E-4C33-98E7-9C26234FAEB7}" type="presParOf" srcId="{2F4D59E7-CE16-48E8-8212-CA8EBBEC9E18}" destId="{6847BC36-3FA0-40F2-8140-D0AC047A6BBA}" srcOrd="0" destOrd="0" presId="urn:microsoft.com/office/officeart/2018/2/layout/IconVerticalSolidList"/>
    <dgm:cxn modelId="{669C919C-3524-4CC8-951C-81962E11A91F}" type="presParOf" srcId="{6847BC36-3FA0-40F2-8140-D0AC047A6BBA}" destId="{93B498E2-0A10-44D5-A684-E7BEE650ED0B}" srcOrd="0" destOrd="0" presId="urn:microsoft.com/office/officeart/2018/2/layout/IconVerticalSolidList"/>
    <dgm:cxn modelId="{C09FB31C-1D26-4340-84B8-3E809FD14A99}" type="presParOf" srcId="{6847BC36-3FA0-40F2-8140-D0AC047A6BBA}" destId="{54FE845C-DAB6-478D-9F4C-7C3BB84B87C3}" srcOrd="1" destOrd="0" presId="urn:microsoft.com/office/officeart/2018/2/layout/IconVerticalSolidList"/>
    <dgm:cxn modelId="{73BBDAFD-1D33-4673-A82D-B12E5581DADE}" type="presParOf" srcId="{6847BC36-3FA0-40F2-8140-D0AC047A6BBA}" destId="{E894F67B-DA42-4879-9EE9-F24E7AA90960}" srcOrd="2" destOrd="0" presId="urn:microsoft.com/office/officeart/2018/2/layout/IconVerticalSolidList"/>
    <dgm:cxn modelId="{5451E671-EDC4-4F66-89B9-79598330B414}" type="presParOf" srcId="{6847BC36-3FA0-40F2-8140-D0AC047A6BBA}" destId="{DB32FAEE-64AA-4726-8F3A-560F88F69F18}" srcOrd="3" destOrd="0" presId="urn:microsoft.com/office/officeart/2018/2/layout/IconVerticalSolidList"/>
    <dgm:cxn modelId="{7BFE3F13-163D-4A1B-85F2-0A5F7B8CC7FA}" type="presParOf" srcId="{2F4D59E7-CE16-48E8-8212-CA8EBBEC9E18}" destId="{99F7CC06-4759-4F23-862F-8B1D2B0F6330}" srcOrd="1" destOrd="0" presId="urn:microsoft.com/office/officeart/2018/2/layout/IconVerticalSolidList"/>
    <dgm:cxn modelId="{81BCCF5C-72A8-45A1-8604-E5020617722E}" type="presParOf" srcId="{2F4D59E7-CE16-48E8-8212-CA8EBBEC9E18}" destId="{0E314D76-88DA-49F9-90B7-0391894FAE2B}" srcOrd="2" destOrd="0" presId="urn:microsoft.com/office/officeart/2018/2/layout/IconVerticalSolidList"/>
    <dgm:cxn modelId="{A41115AE-4DAF-4B47-96D9-D72267B8DBF4}" type="presParOf" srcId="{0E314D76-88DA-49F9-90B7-0391894FAE2B}" destId="{B3CFCB8B-D974-4F3A-A06E-1FE04BD67F25}" srcOrd="0" destOrd="0" presId="urn:microsoft.com/office/officeart/2018/2/layout/IconVerticalSolidList"/>
    <dgm:cxn modelId="{A1B9F0A0-D06C-40F8-8460-271098955B7F}" type="presParOf" srcId="{0E314D76-88DA-49F9-90B7-0391894FAE2B}" destId="{66E67464-AD74-4A48-A563-DB9AC87FEF2C}" srcOrd="1" destOrd="0" presId="urn:microsoft.com/office/officeart/2018/2/layout/IconVerticalSolidList"/>
    <dgm:cxn modelId="{FF324533-942C-4A3B-8CF3-C0AD6AB477FC}" type="presParOf" srcId="{0E314D76-88DA-49F9-90B7-0391894FAE2B}" destId="{BF5C0698-E293-451D-B67C-C55647240321}" srcOrd="2" destOrd="0" presId="urn:microsoft.com/office/officeart/2018/2/layout/IconVerticalSolidList"/>
    <dgm:cxn modelId="{F297087F-6A91-477C-BF78-A56C3821CA9A}" type="presParOf" srcId="{0E314D76-88DA-49F9-90B7-0391894FAE2B}" destId="{6999BAD4-7F77-43C8-A57B-C628FB7B76C7}" srcOrd="3" destOrd="0" presId="urn:microsoft.com/office/officeart/2018/2/layout/IconVerticalSolidList"/>
    <dgm:cxn modelId="{0B4D670F-40B0-4F7B-9597-DFCA141662F4}" type="presParOf" srcId="{2F4D59E7-CE16-48E8-8212-CA8EBBEC9E18}" destId="{D759381D-3652-45AF-AF7D-DC16D83374F5}" srcOrd="3" destOrd="0" presId="urn:microsoft.com/office/officeart/2018/2/layout/IconVerticalSolidList"/>
    <dgm:cxn modelId="{9B652DF6-9AFD-48F7-84AB-6B41940856C3}" type="presParOf" srcId="{2F4D59E7-CE16-48E8-8212-CA8EBBEC9E18}" destId="{D24FB09D-6179-4746-A26A-B049AB7903DB}" srcOrd="4" destOrd="0" presId="urn:microsoft.com/office/officeart/2018/2/layout/IconVerticalSolidList"/>
    <dgm:cxn modelId="{EEE2CBBD-B439-4DB4-97F0-D4A4EC7516C6}" type="presParOf" srcId="{D24FB09D-6179-4746-A26A-B049AB7903DB}" destId="{869045BB-3AF2-4667-9FBE-35B4357E499A}" srcOrd="0" destOrd="0" presId="urn:microsoft.com/office/officeart/2018/2/layout/IconVerticalSolidList"/>
    <dgm:cxn modelId="{61603E24-BF0B-454F-B705-DD71333003FC}" type="presParOf" srcId="{D24FB09D-6179-4746-A26A-B049AB7903DB}" destId="{011F83E3-C68A-4452-B3BB-D71D24130E55}" srcOrd="1" destOrd="0" presId="urn:microsoft.com/office/officeart/2018/2/layout/IconVerticalSolidList"/>
    <dgm:cxn modelId="{FF2D636C-AEEE-4BB4-95D0-A64CCC69FAA5}" type="presParOf" srcId="{D24FB09D-6179-4746-A26A-B049AB7903DB}" destId="{59C83375-84FB-4641-81F3-EA6A9BD001E3}" srcOrd="2" destOrd="0" presId="urn:microsoft.com/office/officeart/2018/2/layout/IconVerticalSolidList"/>
    <dgm:cxn modelId="{D83F03CE-EDF5-43E1-804A-1DDC5E5E000B}" type="presParOf" srcId="{D24FB09D-6179-4746-A26A-B049AB7903DB}" destId="{0FD48400-BE7F-4D80-B688-8EC789D2624C}" srcOrd="3" destOrd="0" presId="urn:microsoft.com/office/officeart/2018/2/layout/IconVerticalSolidList"/>
    <dgm:cxn modelId="{BE8BC2AD-0241-40B0-8A35-561D60ABC707}" type="presParOf" srcId="{2F4D59E7-CE16-48E8-8212-CA8EBBEC9E18}" destId="{63988BE7-F462-4554-A82F-53FCA9D89937}" srcOrd="5" destOrd="0" presId="urn:microsoft.com/office/officeart/2018/2/layout/IconVerticalSolidList"/>
    <dgm:cxn modelId="{3B67163C-BBA1-408D-98C9-1951EF6EEABF}" type="presParOf" srcId="{2F4D59E7-CE16-48E8-8212-CA8EBBEC9E18}" destId="{A7F5004A-C94A-40B7-BD53-19873EBB635D}" srcOrd="6" destOrd="0" presId="urn:microsoft.com/office/officeart/2018/2/layout/IconVerticalSolidList"/>
    <dgm:cxn modelId="{9B7B2679-FC70-461D-BA7D-58F8EA8413CC}" type="presParOf" srcId="{A7F5004A-C94A-40B7-BD53-19873EBB635D}" destId="{B66854BB-313F-4443-B531-0D34A3AEDF6A}" srcOrd="0" destOrd="0" presId="urn:microsoft.com/office/officeart/2018/2/layout/IconVerticalSolidList"/>
    <dgm:cxn modelId="{2F5992F6-AA53-4F0B-AE6C-756C4AD5CF01}" type="presParOf" srcId="{A7F5004A-C94A-40B7-BD53-19873EBB635D}" destId="{A1DEF506-F1C3-42A3-B499-B5DE20419EC1}" srcOrd="1" destOrd="0" presId="urn:microsoft.com/office/officeart/2018/2/layout/IconVerticalSolidList"/>
    <dgm:cxn modelId="{F9C89BC7-8E7E-4ED8-926B-398634FD3AB0}" type="presParOf" srcId="{A7F5004A-C94A-40B7-BD53-19873EBB635D}" destId="{20FFA589-7591-4B58-8700-B21042A4B30B}" srcOrd="2" destOrd="0" presId="urn:microsoft.com/office/officeart/2018/2/layout/IconVerticalSolidList"/>
    <dgm:cxn modelId="{2FC294D9-98C9-4877-873C-2203421F8538}" type="presParOf" srcId="{A7F5004A-C94A-40B7-BD53-19873EBB635D}" destId="{12821CDD-E5E4-40A4-B282-17EAF8387A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539F6-4799-46E8-A9E2-E3B5F659241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803D9BC-DE44-4A87-B544-B0B10172A13E}">
      <dgm:prSet/>
      <dgm:spPr/>
      <dgm:t>
        <a:bodyPr/>
        <a:lstStyle/>
        <a:p>
          <a:pPr>
            <a:defRPr b="1"/>
          </a:pPr>
          <a:r>
            <a:rPr lang="en-US" b="0" i="0"/>
            <a:t>In excel, extraneous data columns are removed, leaving 6 total columns</a:t>
          </a:r>
          <a:endParaRPr lang="en-US"/>
        </a:p>
      </dgm:t>
    </dgm:pt>
    <dgm:pt modelId="{401FD513-001F-4FBF-8F87-8FDE8E1400CF}" type="parTrans" cxnId="{E1C92DF2-767E-4E35-B95B-632F5039C961}">
      <dgm:prSet/>
      <dgm:spPr/>
      <dgm:t>
        <a:bodyPr/>
        <a:lstStyle/>
        <a:p>
          <a:endParaRPr lang="en-US"/>
        </a:p>
      </dgm:t>
    </dgm:pt>
    <dgm:pt modelId="{B7EC0AA8-94ED-4E01-9B55-E09D1927BEA5}" type="sibTrans" cxnId="{E1C92DF2-767E-4E35-B95B-632F5039C961}">
      <dgm:prSet/>
      <dgm:spPr/>
      <dgm:t>
        <a:bodyPr/>
        <a:lstStyle/>
        <a:p>
          <a:endParaRPr lang="en-US"/>
        </a:p>
      </dgm:t>
    </dgm:pt>
    <dgm:pt modelId="{345EDF53-DF26-4AF3-985D-A1C898BC39F4}">
      <dgm:prSet/>
      <dgm:spPr/>
      <dgm:t>
        <a:bodyPr/>
        <a:lstStyle/>
        <a:p>
          <a:r>
            <a:rPr lang="en-US" b="0" i="0" dirty="0"/>
            <a:t>App Name, App description, app price, overall rating, number of reviews, size</a:t>
          </a:r>
          <a:endParaRPr lang="en-US" dirty="0"/>
        </a:p>
      </dgm:t>
    </dgm:pt>
    <dgm:pt modelId="{38E18E20-1B51-4A28-A177-08EE6F40CE16}" type="parTrans" cxnId="{DDC4CB01-6412-48A6-863C-D22F4C789789}">
      <dgm:prSet/>
      <dgm:spPr/>
      <dgm:t>
        <a:bodyPr/>
        <a:lstStyle/>
        <a:p>
          <a:endParaRPr lang="en-US"/>
        </a:p>
      </dgm:t>
    </dgm:pt>
    <dgm:pt modelId="{05CEB516-1D25-41AE-B63C-C8991C98EBF6}" type="sibTrans" cxnId="{DDC4CB01-6412-48A6-863C-D22F4C789789}">
      <dgm:prSet/>
      <dgm:spPr/>
      <dgm:t>
        <a:bodyPr/>
        <a:lstStyle/>
        <a:p>
          <a:endParaRPr lang="en-US"/>
        </a:p>
      </dgm:t>
    </dgm:pt>
    <dgm:pt modelId="{678436E1-8BF8-43F9-9A58-6F206F229645}">
      <dgm:prSet/>
      <dgm:spPr/>
      <dgm:t>
        <a:bodyPr/>
        <a:lstStyle/>
        <a:p>
          <a:pPr>
            <a:defRPr b="1"/>
          </a:pPr>
          <a:r>
            <a:rPr lang="en-US" b="0" i="0" dirty="0"/>
            <a:t>In Python, after data load, each line is pulled into a list which is then converted to a pandas </a:t>
          </a:r>
          <a:r>
            <a:rPr lang="en-US" b="0" i="0" dirty="0" err="1"/>
            <a:t>dataframe</a:t>
          </a:r>
          <a:r>
            <a:rPr lang="en-US" b="0" i="0" dirty="0"/>
            <a:t> for additional summarization</a:t>
          </a:r>
        </a:p>
        <a:p>
          <a:pPr>
            <a:defRPr b="1"/>
          </a:pPr>
          <a:endParaRPr lang="en-US" b="0" i="0" dirty="0"/>
        </a:p>
        <a:p>
          <a:pPr>
            <a:defRPr b="1"/>
          </a:pPr>
          <a:r>
            <a:rPr lang="en-US" b="0" i="0" dirty="0"/>
            <a:t>Numerical data is coerced into numerical formatting</a:t>
          </a:r>
        </a:p>
      </dgm:t>
    </dgm:pt>
    <dgm:pt modelId="{03C74E91-F539-405B-892B-5F5F721AA567}" type="parTrans" cxnId="{E05EF463-2D7C-4AFF-8A06-7649FEE098E0}">
      <dgm:prSet/>
      <dgm:spPr/>
      <dgm:t>
        <a:bodyPr/>
        <a:lstStyle/>
        <a:p>
          <a:endParaRPr lang="en-US"/>
        </a:p>
      </dgm:t>
    </dgm:pt>
    <dgm:pt modelId="{43ABA0D3-5FB1-4CBC-AFFB-2A982508BE47}" type="sibTrans" cxnId="{E05EF463-2D7C-4AFF-8A06-7649FEE098E0}">
      <dgm:prSet/>
      <dgm:spPr/>
      <dgm:t>
        <a:bodyPr/>
        <a:lstStyle/>
        <a:p>
          <a:endParaRPr lang="en-US"/>
        </a:p>
      </dgm:t>
    </dgm:pt>
    <dgm:pt modelId="{EE223D7A-29B0-4065-B244-BC3ECDF52563}">
      <dgm:prSet/>
      <dgm:spPr/>
      <dgm:t>
        <a:bodyPr/>
        <a:lstStyle/>
        <a:p>
          <a:pPr>
            <a:defRPr b="1"/>
          </a:pPr>
          <a:r>
            <a:rPr lang="en-US" b="0" i="0"/>
            <a:t>Descriptions and titles are separated and tokenized for additional analysis</a:t>
          </a:r>
          <a:endParaRPr lang="en-US"/>
        </a:p>
      </dgm:t>
    </dgm:pt>
    <dgm:pt modelId="{0A878E11-5F46-48EC-92B3-06625781E7B1}" type="parTrans" cxnId="{1D9234C1-AA60-4F36-8FAF-41325D3F0A18}">
      <dgm:prSet/>
      <dgm:spPr/>
      <dgm:t>
        <a:bodyPr/>
        <a:lstStyle/>
        <a:p>
          <a:endParaRPr lang="en-US"/>
        </a:p>
      </dgm:t>
    </dgm:pt>
    <dgm:pt modelId="{BC725E2E-B332-407A-B894-FD0CC1CF7425}" type="sibTrans" cxnId="{1D9234C1-AA60-4F36-8FAF-41325D3F0A18}">
      <dgm:prSet/>
      <dgm:spPr/>
      <dgm:t>
        <a:bodyPr/>
        <a:lstStyle/>
        <a:p>
          <a:endParaRPr lang="en-US"/>
        </a:p>
      </dgm:t>
    </dgm:pt>
    <dgm:pt modelId="{2B8A91A3-B60B-44AF-B78F-E48972063077}" type="pres">
      <dgm:prSet presAssocID="{653539F6-4799-46E8-A9E2-E3B5F659241B}" presName="root" presStyleCnt="0">
        <dgm:presLayoutVars>
          <dgm:dir/>
          <dgm:resizeHandles val="exact"/>
        </dgm:presLayoutVars>
      </dgm:prSet>
      <dgm:spPr/>
    </dgm:pt>
    <dgm:pt modelId="{5B046F39-1391-4E3F-87CE-C81A5859E7F3}" type="pres">
      <dgm:prSet presAssocID="{7803D9BC-DE44-4A87-B544-B0B10172A13E}" presName="compNode" presStyleCnt="0"/>
      <dgm:spPr/>
    </dgm:pt>
    <dgm:pt modelId="{DBC43E39-5EAD-45BB-8F1A-62ABF4B6A5E3}" type="pres">
      <dgm:prSet presAssocID="{7803D9BC-DE44-4A87-B544-B0B10172A1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4AAAA4D5-5C38-48C2-B74A-510AA7D0F4FD}" type="pres">
      <dgm:prSet presAssocID="{7803D9BC-DE44-4A87-B544-B0B10172A13E}" presName="iconSpace" presStyleCnt="0"/>
      <dgm:spPr/>
    </dgm:pt>
    <dgm:pt modelId="{FD509322-BF14-4ED0-8D03-F3BB5E6B3CBA}" type="pres">
      <dgm:prSet presAssocID="{7803D9BC-DE44-4A87-B544-B0B10172A13E}" presName="parTx" presStyleLbl="revTx" presStyleIdx="0" presStyleCnt="6">
        <dgm:presLayoutVars>
          <dgm:chMax val="0"/>
          <dgm:chPref val="0"/>
        </dgm:presLayoutVars>
      </dgm:prSet>
      <dgm:spPr/>
    </dgm:pt>
    <dgm:pt modelId="{D889B1D4-059F-43A8-B301-8AC8D1EA8B0C}" type="pres">
      <dgm:prSet presAssocID="{7803D9BC-DE44-4A87-B544-B0B10172A13E}" presName="txSpace" presStyleCnt="0"/>
      <dgm:spPr/>
    </dgm:pt>
    <dgm:pt modelId="{37222FCF-C14B-4243-A859-43F1AF1ACB65}" type="pres">
      <dgm:prSet presAssocID="{7803D9BC-DE44-4A87-B544-B0B10172A13E}" presName="desTx" presStyleLbl="revTx" presStyleIdx="1" presStyleCnt="6" custLinFactY="-100000" custLinFactNeighborX="1850" custLinFactNeighborY="-105066">
        <dgm:presLayoutVars/>
      </dgm:prSet>
      <dgm:spPr/>
    </dgm:pt>
    <dgm:pt modelId="{79CED466-9B13-43EC-8849-6EE807CDB559}" type="pres">
      <dgm:prSet presAssocID="{B7EC0AA8-94ED-4E01-9B55-E09D1927BEA5}" presName="sibTrans" presStyleCnt="0"/>
      <dgm:spPr/>
    </dgm:pt>
    <dgm:pt modelId="{1A3A5D31-7A80-43A1-92E7-B3AE55432B75}" type="pres">
      <dgm:prSet presAssocID="{678436E1-8BF8-43F9-9A58-6F206F229645}" presName="compNode" presStyleCnt="0"/>
      <dgm:spPr/>
    </dgm:pt>
    <dgm:pt modelId="{29D975B8-ADBA-4DC1-9F3B-4516793529A2}" type="pres">
      <dgm:prSet presAssocID="{678436E1-8BF8-43F9-9A58-6F206F2296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17A7AFC-BAE6-4028-95F5-F93A9C35E411}" type="pres">
      <dgm:prSet presAssocID="{678436E1-8BF8-43F9-9A58-6F206F229645}" presName="iconSpace" presStyleCnt="0"/>
      <dgm:spPr/>
    </dgm:pt>
    <dgm:pt modelId="{CFDE0B22-0A75-46C0-845B-A146D069F4B4}" type="pres">
      <dgm:prSet presAssocID="{678436E1-8BF8-43F9-9A58-6F206F229645}" presName="parTx" presStyleLbl="revTx" presStyleIdx="2" presStyleCnt="6">
        <dgm:presLayoutVars>
          <dgm:chMax val="0"/>
          <dgm:chPref val="0"/>
        </dgm:presLayoutVars>
      </dgm:prSet>
      <dgm:spPr/>
    </dgm:pt>
    <dgm:pt modelId="{D26E773F-19C9-49EE-A531-578EAF525EF8}" type="pres">
      <dgm:prSet presAssocID="{678436E1-8BF8-43F9-9A58-6F206F229645}" presName="txSpace" presStyleCnt="0"/>
      <dgm:spPr/>
    </dgm:pt>
    <dgm:pt modelId="{C27BE79E-3017-41DD-9961-67976A5DDD4A}" type="pres">
      <dgm:prSet presAssocID="{678436E1-8BF8-43F9-9A58-6F206F229645}" presName="desTx" presStyleLbl="revTx" presStyleIdx="3" presStyleCnt="6">
        <dgm:presLayoutVars/>
      </dgm:prSet>
      <dgm:spPr/>
    </dgm:pt>
    <dgm:pt modelId="{D42FED49-A5AD-4871-9B02-BCA06C2B1889}" type="pres">
      <dgm:prSet presAssocID="{43ABA0D3-5FB1-4CBC-AFFB-2A982508BE47}" presName="sibTrans" presStyleCnt="0"/>
      <dgm:spPr/>
    </dgm:pt>
    <dgm:pt modelId="{64916E50-5976-4DD6-A7FF-C7ECCD598F55}" type="pres">
      <dgm:prSet presAssocID="{EE223D7A-29B0-4065-B244-BC3ECDF52563}" presName="compNode" presStyleCnt="0"/>
      <dgm:spPr/>
    </dgm:pt>
    <dgm:pt modelId="{AE80F971-1A35-4AF9-895C-322914C918CD}" type="pres">
      <dgm:prSet presAssocID="{EE223D7A-29B0-4065-B244-BC3ECDF525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BD761D4-F591-4AD6-B365-B174AAC811E3}" type="pres">
      <dgm:prSet presAssocID="{EE223D7A-29B0-4065-B244-BC3ECDF52563}" presName="iconSpace" presStyleCnt="0"/>
      <dgm:spPr/>
    </dgm:pt>
    <dgm:pt modelId="{EFA5C5E0-7C23-4F71-B173-254EEF2482D7}" type="pres">
      <dgm:prSet presAssocID="{EE223D7A-29B0-4065-B244-BC3ECDF52563}" presName="parTx" presStyleLbl="revTx" presStyleIdx="4" presStyleCnt="6">
        <dgm:presLayoutVars>
          <dgm:chMax val="0"/>
          <dgm:chPref val="0"/>
        </dgm:presLayoutVars>
      </dgm:prSet>
      <dgm:spPr/>
    </dgm:pt>
    <dgm:pt modelId="{4F87E794-5CA8-4EF9-A0B8-FB9D569E51BE}" type="pres">
      <dgm:prSet presAssocID="{EE223D7A-29B0-4065-B244-BC3ECDF52563}" presName="txSpace" presStyleCnt="0"/>
      <dgm:spPr/>
    </dgm:pt>
    <dgm:pt modelId="{955EDA5A-3B2A-4B93-8EC4-7EFE7786FAD7}" type="pres">
      <dgm:prSet presAssocID="{EE223D7A-29B0-4065-B244-BC3ECDF52563}" presName="desTx" presStyleLbl="revTx" presStyleIdx="5" presStyleCnt="6">
        <dgm:presLayoutVars/>
      </dgm:prSet>
      <dgm:spPr/>
    </dgm:pt>
  </dgm:ptLst>
  <dgm:cxnLst>
    <dgm:cxn modelId="{DDC4CB01-6412-48A6-863C-D22F4C789789}" srcId="{7803D9BC-DE44-4A87-B544-B0B10172A13E}" destId="{345EDF53-DF26-4AF3-985D-A1C898BC39F4}" srcOrd="0" destOrd="0" parTransId="{38E18E20-1B51-4A28-A177-08EE6F40CE16}" sibTransId="{05CEB516-1D25-41AE-B63C-C8991C98EBF6}"/>
    <dgm:cxn modelId="{5D80DA36-B834-4EE6-99C8-73F25DEE80C7}" type="presOf" srcId="{678436E1-8BF8-43F9-9A58-6F206F229645}" destId="{CFDE0B22-0A75-46C0-845B-A146D069F4B4}" srcOrd="0" destOrd="0" presId="urn:microsoft.com/office/officeart/2018/2/layout/IconLabelDescriptionList"/>
    <dgm:cxn modelId="{E05EF463-2D7C-4AFF-8A06-7649FEE098E0}" srcId="{653539F6-4799-46E8-A9E2-E3B5F659241B}" destId="{678436E1-8BF8-43F9-9A58-6F206F229645}" srcOrd="1" destOrd="0" parTransId="{03C74E91-F539-405B-892B-5F5F721AA567}" sibTransId="{43ABA0D3-5FB1-4CBC-AFFB-2A982508BE47}"/>
    <dgm:cxn modelId="{F75DAA6F-6A17-4A10-A37F-4418FD1CA454}" type="presOf" srcId="{7803D9BC-DE44-4A87-B544-B0B10172A13E}" destId="{FD509322-BF14-4ED0-8D03-F3BB5E6B3CBA}" srcOrd="0" destOrd="0" presId="urn:microsoft.com/office/officeart/2018/2/layout/IconLabelDescriptionList"/>
    <dgm:cxn modelId="{E1BC8DA4-60E7-4B7F-9F3C-04D7AF96FDC9}" type="presOf" srcId="{345EDF53-DF26-4AF3-985D-A1C898BC39F4}" destId="{37222FCF-C14B-4243-A859-43F1AF1ACB65}" srcOrd="0" destOrd="0" presId="urn:microsoft.com/office/officeart/2018/2/layout/IconLabelDescriptionList"/>
    <dgm:cxn modelId="{60A589AE-AD9E-4A61-B6A4-34F10334A96D}" type="presOf" srcId="{653539F6-4799-46E8-A9E2-E3B5F659241B}" destId="{2B8A91A3-B60B-44AF-B78F-E48972063077}" srcOrd="0" destOrd="0" presId="urn:microsoft.com/office/officeart/2018/2/layout/IconLabelDescriptionList"/>
    <dgm:cxn modelId="{1D9234C1-AA60-4F36-8FAF-41325D3F0A18}" srcId="{653539F6-4799-46E8-A9E2-E3B5F659241B}" destId="{EE223D7A-29B0-4065-B244-BC3ECDF52563}" srcOrd="2" destOrd="0" parTransId="{0A878E11-5F46-48EC-92B3-06625781E7B1}" sibTransId="{BC725E2E-B332-407A-B894-FD0CC1CF7425}"/>
    <dgm:cxn modelId="{7F82A6E8-4672-41B6-A640-5AF054CA8A0C}" type="presOf" srcId="{EE223D7A-29B0-4065-B244-BC3ECDF52563}" destId="{EFA5C5E0-7C23-4F71-B173-254EEF2482D7}" srcOrd="0" destOrd="0" presId="urn:microsoft.com/office/officeart/2018/2/layout/IconLabelDescriptionList"/>
    <dgm:cxn modelId="{E1C92DF2-767E-4E35-B95B-632F5039C961}" srcId="{653539F6-4799-46E8-A9E2-E3B5F659241B}" destId="{7803D9BC-DE44-4A87-B544-B0B10172A13E}" srcOrd="0" destOrd="0" parTransId="{401FD513-001F-4FBF-8F87-8FDE8E1400CF}" sibTransId="{B7EC0AA8-94ED-4E01-9B55-E09D1927BEA5}"/>
    <dgm:cxn modelId="{70F844A6-A522-4ED8-BA38-A938713C7CE2}" type="presParOf" srcId="{2B8A91A3-B60B-44AF-B78F-E48972063077}" destId="{5B046F39-1391-4E3F-87CE-C81A5859E7F3}" srcOrd="0" destOrd="0" presId="urn:microsoft.com/office/officeart/2018/2/layout/IconLabelDescriptionList"/>
    <dgm:cxn modelId="{068DBBF3-61A0-427F-BDE6-D61987161EB1}" type="presParOf" srcId="{5B046F39-1391-4E3F-87CE-C81A5859E7F3}" destId="{DBC43E39-5EAD-45BB-8F1A-62ABF4B6A5E3}" srcOrd="0" destOrd="0" presId="urn:microsoft.com/office/officeart/2018/2/layout/IconLabelDescriptionList"/>
    <dgm:cxn modelId="{F41845FC-504D-4067-8A66-72EFC73C4ADC}" type="presParOf" srcId="{5B046F39-1391-4E3F-87CE-C81A5859E7F3}" destId="{4AAAA4D5-5C38-48C2-B74A-510AA7D0F4FD}" srcOrd="1" destOrd="0" presId="urn:microsoft.com/office/officeart/2018/2/layout/IconLabelDescriptionList"/>
    <dgm:cxn modelId="{DD2EA088-99E7-43C0-BC57-521D867F76EC}" type="presParOf" srcId="{5B046F39-1391-4E3F-87CE-C81A5859E7F3}" destId="{FD509322-BF14-4ED0-8D03-F3BB5E6B3CBA}" srcOrd="2" destOrd="0" presId="urn:microsoft.com/office/officeart/2018/2/layout/IconLabelDescriptionList"/>
    <dgm:cxn modelId="{BBAE65D6-A24A-4B26-92B3-E1A7BC6E6C3F}" type="presParOf" srcId="{5B046F39-1391-4E3F-87CE-C81A5859E7F3}" destId="{D889B1D4-059F-43A8-B301-8AC8D1EA8B0C}" srcOrd="3" destOrd="0" presId="urn:microsoft.com/office/officeart/2018/2/layout/IconLabelDescriptionList"/>
    <dgm:cxn modelId="{01BD104A-3D96-41D2-91E7-8B7BB53B2B74}" type="presParOf" srcId="{5B046F39-1391-4E3F-87CE-C81A5859E7F3}" destId="{37222FCF-C14B-4243-A859-43F1AF1ACB65}" srcOrd="4" destOrd="0" presId="urn:microsoft.com/office/officeart/2018/2/layout/IconLabelDescriptionList"/>
    <dgm:cxn modelId="{D80D7216-EFB3-419E-899D-EE39040CCA6D}" type="presParOf" srcId="{2B8A91A3-B60B-44AF-B78F-E48972063077}" destId="{79CED466-9B13-43EC-8849-6EE807CDB559}" srcOrd="1" destOrd="0" presId="urn:microsoft.com/office/officeart/2018/2/layout/IconLabelDescriptionList"/>
    <dgm:cxn modelId="{55AEEB92-DD54-4B27-A6FF-AB2EF8D8CCB4}" type="presParOf" srcId="{2B8A91A3-B60B-44AF-B78F-E48972063077}" destId="{1A3A5D31-7A80-43A1-92E7-B3AE55432B75}" srcOrd="2" destOrd="0" presId="urn:microsoft.com/office/officeart/2018/2/layout/IconLabelDescriptionList"/>
    <dgm:cxn modelId="{89A19283-7B7A-429A-BDAD-D9B622DBCF64}" type="presParOf" srcId="{1A3A5D31-7A80-43A1-92E7-B3AE55432B75}" destId="{29D975B8-ADBA-4DC1-9F3B-4516793529A2}" srcOrd="0" destOrd="0" presId="urn:microsoft.com/office/officeart/2018/2/layout/IconLabelDescriptionList"/>
    <dgm:cxn modelId="{26F3FCEC-1DC2-497F-964C-C123F1B761DE}" type="presParOf" srcId="{1A3A5D31-7A80-43A1-92E7-B3AE55432B75}" destId="{D17A7AFC-BAE6-4028-95F5-F93A9C35E411}" srcOrd="1" destOrd="0" presId="urn:microsoft.com/office/officeart/2018/2/layout/IconLabelDescriptionList"/>
    <dgm:cxn modelId="{B098E1B6-F9A5-4539-8614-BAD1E5C2C229}" type="presParOf" srcId="{1A3A5D31-7A80-43A1-92E7-B3AE55432B75}" destId="{CFDE0B22-0A75-46C0-845B-A146D069F4B4}" srcOrd="2" destOrd="0" presId="urn:microsoft.com/office/officeart/2018/2/layout/IconLabelDescriptionList"/>
    <dgm:cxn modelId="{69E65EA4-89F0-4A3F-86A7-EC7CD9A71F40}" type="presParOf" srcId="{1A3A5D31-7A80-43A1-92E7-B3AE55432B75}" destId="{D26E773F-19C9-49EE-A531-578EAF525EF8}" srcOrd="3" destOrd="0" presId="urn:microsoft.com/office/officeart/2018/2/layout/IconLabelDescriptionList"/>
    <dgm:cxn modelId="{2F7214A9-C694-4D60-8DAF-71C59AABA343}" type="presParOf" srcId="{1A3A5D31-7A80-43A1-92E7-B3AE55432B75}" destId="{C27BE79E-3017-41DD-9961-67976A5DDD4A}" srcOrd="4" destOrd="0" presId="urn:microsoft.com/office/officeart/2018/2/layout/IconLabelDescriptionList"/>
    <dgm:cxn modelId="{F35494AF-66E2-415D-B81B-C9025E58DCD6}" type="presParOf" srcId="{2B8A91A3-B60B-44AF-B78F-E48972063077}" destId="{D42FED49-A5AD-4871-9B02-BCA06C2B1889}" srcOrd="3" destOrd="0" presId="urn:microsoft.com/office/officeart/2018/2/layout/IconLabelDescriptionList"/>
    <dgm:cxn modelId="{D8927B04-E211-41CE-96D3-6C16A98B9014}" type="presParOf" srcId="{2B8A91A3-B60B-44AF-B78F-E48972063077}" destId="{64916E50-5976-4DD6-A7FF-C7ECCD598F55}" srcOrd="4" destOrd="0" presId="urn:microsoft.com/office/officeart/2018/2/layout/IconLabelDescriptionList"/>
    <dgm:cxn modelId="{C383992A-803E-4C6A-8A22-6F4859511850}" type="presParOf" srcId="{64916E50-5976-4DD6-A7FF-C7ECCD598F55}" destId="{AE80F971-1A35-4AF9-895C-322914C918CD}" srcOrd="0" destOrd="0" presId="urn:microsoft.com/office/officeart/2018/2/layout/IconLabelDescriptionList"/>
    <dgm:cxn modelId="{F163CC6E-C298-4466-B2E5-A271DCDCEC73}" type="presParOf" srcId="{64916E50-5976-4DD6-A7FF-C7ECCD598F55}" destId="{7BD761D4-F591-4AD6-B365-B174AAC811E3}" srcOrd="1" destOrd="0" presId="urn:microsoft.com/office/officeart/2018/2/layout/IconLabelDescriptionList"/>
    <dgm:cxn modelId="{149EFEA3-303F-4D96-9AF4-49F26E7FBDAC}" type="presParOf" srcId="{64916E50-5976-4DD6-A7FF-C7ECCD598F55}" destId="{EFA5C5E0-7C23-4F71-B173-254EEF2482D7}" srcOrd="2" destOrd="0" presId="urn:microsoft.com/office/officeart/2018/2/layout/IconLabelDescriptionList"/>
    <dgm:cxn modelId="{8BBFB1BC-0E01-4BBF-A3E3-BAF8FFB55BD9}" type="presParOf" srcId="{64916E50-5976-4DD6-A7FF-C7ECCD598F55}" destId="{4F87E794-5CA8-4EF9-A0B8-FB9D569E51BE}" srcOrd="3" destOrd="0" presId="urn:microsoft.com/office/officeart/2018/2/layout/IconLabelDescriptionList"/>
    <dgm:cxn modelId="{B19C13B1-BEE6-43C0-BC93-2E2B5E5FE228}" type="presParOf" srcId="{64916E50-5976-4DD6-A7FF-C7ECCD598F55}" destId="{955EDA5A-3B2A-4B93-8EC4-7EFE7786FA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B19D67-0933-4718-83B6-64A1C359407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2DCA2E-D827-4A12-BCB3-E7C3A49DF7A8}">
      <dgm:prSet/>
      <dgm:spPr/>
      <dgm:t>
        <a:bodyPr/>
        <a:lstStyle/>
        <a:p>
          <a:r>
            <a:rPr lang="en-US" b="0" i="0"/>
            <a:t>Average game size: 115,707,530 bytes </a:t>
          </a:r>
          <a:endParaRPr lang="en-US"/>
        </a:p>
      </dgm:t>
    </dgm:pt>
    <dgm:pt modelId="{808C4AF6-6BF3-49C5-A6E3-25239B677FB2}" type="parTrans" cxnId="{3191420D-748E-4866-9C12-620D32DA0565}">
      <dgm:prSet/>
      <dgm:spPr/>
      <dgm:t>
        <a:bodyPr/>
        <a:lstStyle/>
        <a:p>
          <a:endParaRPr lang="en-US"/>
        </a:p>
      </dgm:t>
    </dgm:pt>
    <dgm:pt modelId="{364F80CA-C5DC-4C91-976D-9E385DAD13C4}" type="sibTrans" cxnId="{3191420D-748E-4866-9C12-620D32DA0565}">
      <dgm:prSet/>
      <dgm:spPr/>
      <dgm:t>
        <a:bodyPr/>
        <a:lstStyle/>
        <a:p>
          <a:endParaRPr lang="en-US"/>
        </a:p>
      </dgm:t>
    </dgm:pt>
    <dgm:pt modelId="{109B0F5F-862C-48CE-A7C8-2C767EC092FC}">
      <dgm:prSet/>
      <dgm:spPr/>
      <dgm:t>
        <a:bodyPr/>
        <a:lstStyle/>
        <a:p>
          <a:r>
            <a:rPr lang="en-US" b="0" i="0"/>
            <a:t>8 of the 10 top games are larger sized than the average size of games</a:t>
          </a:r>
          <a:endParaRPr lang="en-US"/>
        </a:p>
      </dgm:t>
    </dgm:pt>
    <dgm:pt modelId="{265A0174-E17E-49E3-8736-17F0404933D6}" type="parTrans" cxnId="{08B93408-0F10-4B72-A9B1-72E14790EFD5}">
      <dgm:prSet/>
      <dgm:spPr/>
      <dgm:t>
        <a:bodyPr/>
        <a:lstStyle/>
        <a:p>
          <a:endParaRPr lang="en-US"/>
        </a:p>
      </dgm:t>
    </dgm:pt>
    <dgm:pt modelId="{E14EDEDC-764D-4008-8B92-90F60414FA1B}" type="sibTrans" cxnId="{08B93408-0F10-4B72-A9B1-72E14790EFD5}">
      <dgm:prSet/>
      <dgm:spPr/>
      <dgm:t>
        <a:bodyPr/>
        <a:lstStyle/>
        <a:p>
          <a:endParaRPr lang="en-US"/>
        </a:p>
      </dgm:t>
    </dgm:pt>
    <dgm:pt modelId="{DA65BDF6-9B12-4E6B-878D-EF53CC053DF1}">
      <dgm:prSet/>
      <dgm:spPr/>
      <dgm:t>
        <a:bodyPr/>
        <a:lstStyle/>
        <a:p>
          <a:r>
            <a:rPr lang="en-US" b="0" i="0"/>
            <a:t>5 of these 8 have nearly double the average</a:t>
          </a:r>
          <a:endParaRPr lang="en-US"/>
        </a:p>
      </dgm:t>
    </dgm:pt>
    <dgm:pt modelId="{C2707FB0-F018-46D5-8B22-9134BB03EECA}" type="parTrans" cxnId="{C61691FE-70FE-4D31-A0CE-922C226FA56C}">
      <dgm:prSet/>
      <dgm:spPr/>
      <dgm:t>
        <a:bodyPr/>
        <a:lstStyle/>
        <a:p>
          <a:endParaRPr lang="en-US"/>
        </a:p>
      </dgm:t>
    </dgm:pt>
    <dgm:pt modelId="{B1B9B2F0-75FC-42E7-830A-58EEE93212A2}" type="sibTrans" cxnId="{C61691FE-70FE-4D31-A0CE-922C226FA56C}">
      <dgm:prSet/>
      <dgm:spPr/>
      <dgm:t>
        <a:bodyPr/>
        <a:lstStyle/>
        <a:p>
          <a:endParaRPr lang="en-US"/>
        </a:p>
      </dgm:t>
    </dgm:pt>
    <dgm:pt modelId="{D88F351B-251B-4D24-AFFE-98AEAE2518F8}" type="pres">
      <dgm:prSet presAssocID="{98B19D67-0933-4718-83B6-64A1C359407E}" presName="linear" presStyleCnt="0">
        <dgm:presLayoutVars>
          <dgm:animLvl val="lvl"/>
          <dgm:resizeHandles val="exact"/>
        </dgm:presLayoutVars>
      </dgm:prSet>
      <dgm:spPr/>
    </dgm:pt>
    <dgm:pt modelId="{D78B3A92-5C5F-4FAE-A6A7-D1D73FB943FF}" type="pres">
      <dgm:prSet presAssocID="{B82DCA2E-D827-4A12-BCB3-E7C3A49DF7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439FAE-6888-479B-9AF1-D3ACB372DDB2}" type="pres">
      <dgm:prSet presAssocID="{364F80CA-C5DC-4C91-976D-9E385DAD13C4}" presName="spacer" presStyleCnt="0"/>
      <dgm:spPr/>
    </dgm:pt>
    <dgm:pt modelId="{4FF448B0-2083-4C2E-9D24-38F2F9A7E700}" type="pres">
      <dgm:prSet presAssocID="{109B0F5F-862C-48CE-A7C8-2C767EC092F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CA7CC8-1387-4316-AF81-F5E47AA5F3D9}" type="pres">
      <dgm:prSet presAssocID="{109B0F5F-862C-48CE-A7C8-2C767EC092F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8B93408-0F10-4B72-A9B1-72E14790EFD5}" srcId="{98B19D67-0933-4718-83B6-64A1C359407E}" destId="{109B0F5F-862C-48CE-A7C8-2C767EC092FC}" srcOrd="1" destOrd="0" parTransId="{265A0174-E17E-49E3-8736-17F0404933D6}" sibTransId="{E14EDEDC-764D-4008-8B92-90F60414FA1B}"/>
    <dgm:cxn modelId="{3191420D-748E-4866-9C12-620D32DA0565}" srcId="{98B19D67-0933-4718-83B6-64A1C359407E}" destId="{B82DCA2E-D827-4A12-BCB3-E7C3A49DF7A8}" srcOrd="0" destOrd="0" parTransId="{808C4AF6-6BF3-49C5-A6E3-25239B677FB2}" sibTransId="{364F80CA-C5DC-4C91-976D-9E385DAD13C4}"/>
    <dgm:cxn modelId="{23F6261D-BECE-4831-A72E-E31CD88AEE5B}" type="presOf" srcId="{DA65BDF6-9B12-4E6B-878D-EF53CC053DF1}" destId="{FBCA7CC8-1387-4316-AF81-F5E47AA5F3D9}" srcOrd="0" destOrd="0" presId="urn:microsoft.com/office/officeart/2005/8/layout/vList2"/>
    <dgm:cxn modelId="{F57A2162-E2D5-420B-8A0B-19CCB58B41C2}" type="presOf" srcId="{B82DCA2E-D827-4A12-BCB3-E7C3A49DF7A8}" destId="{D78B3A92-5C5F-4FAE-A6A7-D1D73FB943FF}" srcOrd="0" destOrd="0" presId="urn:microsoft.com/office/officeart/2005/8/layout/vList2"/>
    <dgm:cxn modelId="{3E466C78-1A17-42EB-9BA0-8CCDFF307CD7}" type="presOf" srcId="{109B0F5F-862C-48CE-A7C8-2C767EC092FC}" destId="{4FF448B0-2083-4C2E-9D24-38F2F9A7E700}" srcOrd="0" destOrd="0" presId="urn:microsoft.com/office/officeart/2005/8/layout/vList2"/>
    <dgm:cxn modelId="{58570EC7-A13F-44AF-A2F1-A98785E83FA2}" type="presOf" srcId="{98B19D67-0933-4718-83B6-64A1C359407E}" destId="{D88F351B-251B-4D24-AFFE-98AEAE2518F8}" srcOrd="0" destOrd="0" presId="urn:microsoft.com/office/officeart/2005/8/layout/vList2"/>
    <dgm:cxn modelId="{C61691FE-70FE-4D31-A0CE-922C226FA56C}" srcId="{109B0F5F-862C-48CE-A7C8-2C767EC092FC}" destId="{DA65BDF6-9B12-4E6B-878D-EF53CC053DF1}" srcOrd="0" destOrd="0" parTransId="{C2707FB0-F018-46D5-8B22-9134BB03EECA}" sibTransId="{B1B9B2F0-75FC-42E7-830A-58EEE93212A2}"/>
    <dgm:cxn modelId="{2746AF41-6AD1-400D-955B-D92030DD903B}" type="presParOf" srcId="{D88F351B-251B-4D24-AFFE-98AEAE2518F8}" destId="{D78B3A92-5C5F-4FAE-A6A7-D1D73FB943FF}" srcOrd="0" destOrd="0" presId="urn:microsoft.com/office/officeart/2005/8/layout/vList2"/>
    <dgm:cxn modelId="{F79B146C-F86B-42B9-BC37-DD97699AF820}" type="presParOf" srcId="{D88F351B-251B-4D24-AFFE-98AEAE2518F8}" destId="{DD439FAE-6888-479B-9AF1-D3ACB372DDB2}" srcOrd="1" destOrd="0" presId="urn:microsoft.com/office/officeart/2005/8/layout/vList2"/>
    <dgm:cxn modelId="{B1ACA90E-6D2E-4E36-8443-8F16E17F623F}" type="presParOf" srcId="{D88F351B-251B-4D24-AFFE-98AEAE2518F8}" destId="{4FF448B0-2083-4C2E-9D24-38F2F9A7E700}" srcOrd="2" destOrd="0" presId="urn:microsoft.com/office/officeart/2005/8/layout/vList2"/>
    <dgm:cxn modelId="{150746B4-4CE4-4CEC-94D3-D3D7A90B212E}" type="presParOf" srcId="{D88F351B-251B-4D24-AFFE-98AEAE2518F8}" destId="{FBCA7CC8-1387-4316-AF81-F5E47AA5F3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5CE795-1A5F-4D55-999C-57766BB9B75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97CA1F-D0AE-4C18-AB52-1BCCCA880454}">
      <dgm:prSet/>
      <dgm:spPr/>
      <dgm:t>
        <a:bodyPr/>
        <a:lstStyle/>
        <a:p>
          <a:pPr>
            <a:defRPr cap="all"/>
          </a:pPr>
          <a:r>
            <a:rPr lang="en-US"/>
            <a:t>While many of the Appstore games use similar descriptor words, the best games tend to be ones that do not use the most common names</a:t>
          </a:r>
        </a:p>
      </dgm:t>
    </dgm:pt>
    <dgm:pt modelId="{D5BE5CF9-6D09-4403-A8C0-6591A0898E15}" type="parTrans" cxnId="{134DFB15-F550-4E31-A3BC-64F8BF1CE088}">
      <dgm:prSet/>
      <dgm:spPr/>
      <dgm:t>
        <a:bodyPr/>
        <a:lstStyle/>
        <a:p>
          <a:endParaRPr lang="en-US"/>
        </a:p>
      </dgm:t>
    </dgm:pt>
    <dgm:pt modelId="{EC570488-3A96-4B2F-BDF7-2FF9A5F250C5}" type="sibTrans" cxnId="{134DFB15-F550-4E31-A3BC-64F8BF1CE088}">
      <dgm:prSet/>
      <dgm:spPr/>
      <dgm:t>
        <a:bodyPr/>
        <a:lstStyle/>
        <a:p>
          <a:endParaRPr lang="en-US"/>
        </a:p>
      </dgm:t>
    </dgm:pt>
    <dgm:pt modelId="{2C0BA26E-9767-4DCF-9AFA-B843BE26DBC0}">
      <dgm:prSet/>
      <dgm:spPr/>
      <dgm:t>
        <a:bodyPr/>
        <a:lstStyle/>
        <a:p>
          <a:pPr>
            <a:defRPr cap="all"/>
          </a:pPr>
          <a:r>
            <a:rPr lang="en-US"/>
            <a:t>Instead, the best reviewed games are ones with a big brand such as South Park or Fire Emblem</a:t>
          </a:r>
        </a:p>
      </dgm:t>
    </dgm:pt>
    <dgm:pt modelId="{72011DB0-4C5C-4FF4-A10F-601C249A3E57}" type="parTrans" cxnId="{A3453559-F0CB-49CD-A04C-D66DD124A861}">
      <dgm:prSet/>
      <dgm:spPr/>
      <dgm:t>
        <a:bodyPr/>
        <a:lstStyle/>
        <a:p>
          <a:endParaRPr lang="en-US"/>
        </a:p>
      </dgm:t>
    </dgm:pt>
    <dgm:pt modelId="{E01D831F-70C3-42BD-B7CA-14890888AD8B}" type="sibTrans" cxnId="{A3453559-F0CB-49CD-A04C-D66DD124A861}">
      <dgm:prSet/>
      <dgm:spPr/>
      <dgm:t>
        <a:bodyPr/>
        <a:lstStyle/>
        <a:p>
          <a:endParaRPr lang="en-US"/>
        </a:p>
      </dgm:t>
    </dgm:pt>
    <dgm:pt modelId="{B502911D-BA2C-401C-8859-171203AA2163}">
      <dgm:prSet/>
      <dgm:spPr/>
      <dgm:t>
        <a:bodyPr/>
        <a:lstStyle/>
        <a:p>
          <a:pPr>
            <a:defRPr cap="all"/>
          </a:pPr>
          <a:r>
            <a:rPr lang="en-US"/>
            <a:t>Additionally, a game that can be well reviewed will gain significantly more financial traction than games that fall short of the mark.</a:t>
          </a:r>
        </a:p>
      </dgm:t>
    </dgm:pt>
    <dgm:pt modelId="{67353998-15F9-466E-99CD-8CBEC00D9469}" type="parTrans" cxnId="{B5D2DCBF-8FB5-4A1F-ACDF-202779A873D9}">
      <dgm:prSet/>
      <dgm:spPr/>
      <dgm:t>
        <a:bodyPr/>
        <a:lstStyle/>
        <a:p>
          <a:endParaRPr lang="en-US"/>
        </a:p>
      </dgm:t>
    </dgm:pt>
    <dgm:pt modelId="{A47A12A9-688B-4354-A503-B1F2EBEAD2DF}" type="sibTrans" cxnId="{B5D2DCBF-8FB5-4A1F-ACDF-202779A873D9}">
      <dgm:prSet/>
      <dgm:spPr/>
      <dgm:t>
        <a:bodyPr/>
        <a:lstStyle/>
        <a:p>
          <a:endParaRPr lang="en-US"/>
        </a:p>
      </dgm:t>
    </dgm:pt>
    <dgm:pt modelId="{B7A311F8-CEAB-4696-8460-F6105345ABB5}">
      <dgm:prSet/>
      <dgm:spPr/>
      <dgm:t>
        <a:bodyPr/>
        <a:lstStyle/>
        <a:p>
          <a:pPr>
            <a:defRPr cap="all"/>
          </a:pPr>
          <a:r>
            <a:rPr lang="en-US"/>
            <a:t>Lastly, the games reaching the top of the charts are in many cases significantly larger in size than the average competition</a:t>
          </a:r>
        </a:p>
      </dgm:t>
    </dgm:pt>
    <dgm:pt modelId="{3D719FE1-96D2-49D6-8DA9-2F5A3C848872}" type="parTrans" cxnId="{524EB54A-71A4-4EF7-AE97-12C135F20190}">
      <dgm:prSet/>
      <dgm:spPr/>
      <dgm:t>
        <a:bodyPr/>
        <a:lstStyle/>
        <a:p>
          <a:endParaRPr lang="en-US"/>
        </a:p>
      </dgm:t>
    </dgm:pt>
    <dgm:pt modelId="{49A9978D-002D-47CC-9D86-B05EF26F4518}" type="sibTrans" cxnId="{524EB54A-71A4-4EF7-AE97-12C135F20190}">
      <dgm:prSet/>
      <dgm:spPr/>
      <dgm:t>
        <a:bodyPr/>
        <a:lstStyle/>
        <a:p>
          <a:endParaRPr lang="en-US"/>
        </a:p>
      </dgm:t>
    </dgm:pt>
    <dgm:pt modelId="{01CC38A4-CD9B-4282-BDB8-BCB43029321E}">
      <dgm:prSet/>
      <dgm:spPr/>
      <dgm:t>
        <a:bodyPr/>
        <a:lstStyle/>
        <a:p>
          <a:pPr>
            <a:defRPr cap="all"/>
          </a:pPr>
          <a:r>
            <a:rPr lang="en-US"/>
            <a:t>Result? Each of these metrics points to refute the common myth of someone throwing an app together in their basement and making millions</a:t>
          </a:r>
        </a:p>
      </dgm:t>
    </dgm:pt>
    <dgm:pt modelId="{F8D96B46-8853-4609-9CF2-517B64C2800D}" type="parTrans" cxnId="{ABCF6D7D-4565-4280-8731-A18C6FFE0019}">
      <dgm:prSet/>
      <dgm:spPr/>
      <dgm:t>
        <a:bodyPr/>
        <a:lstStyle/>
        <a:p>
          <a:endParaRPr lang="en-US"/>
        </a:p>
      </dgm:t>
    </dgm:pt>
    <dgm:pt modelId="{CDA0382A-8080-440F-B037-F351C81F0171}" type="sibTrans" cxnId="{ABCF6D7D-4565-4280-8731-A18C6FFE0019}">
      <dgm:prSet/>
      <dgm:spPr/>
      <dgm:t>
        <a:bodyPr/>
        <a:lstStyle/>
        <a:p>
          <a:endParaRPr lang="en-US"/>
        </a:p>
      </dgm:t>
    </dgm:pt>
    <dgm:pt modelId="{92E923A3-7EA8-49DD-A5C6-E4DAB06A1044}">
      <dgm:prSet/>
      <dgm:spPr/>
      <dgm:t>
        <a:bodyPr/>
        <a:lstStyle/>
        <a:p>
          <a:pPr>
            <a:defRPr cap="all"/>
          </a:pPr>
          <a:r>
            <a:rPr lang="en-US"/>
            <a:t>Instead, high effort games with a substantial amount of production time and a large team are consistently at the top of the charts.</a:t>
          </a:r>
        </a:p>
      </dgm:t>
    </dgm:pt>
    <dgm:pt modelId="{CA84DE45-945B-4BBA-85D5-F8CBB285B996}" type="parTrans" cxnId="{80A2FFBC-34A8-46B7-9D18-406C16F4F1B1}">
      <dgm:prSet/>
      <dgm:spPr/>
      <dgm:t>
        <a:bodyPr/>
        <a:lstStyle/>
        <a:p>
          <a:endParaRPr lang="en-US"/>
        </a:p>
      </dgm:t>
    </dgm:pt>
    <dgm:pt modelId="{9417038C-2D24-459D-88EE-050B819914F3}" type="sibTrans" cxnId="{80A2FFBC-34A8-46B7-9D18-406C16F4F1B1}">
      <dgm:prSet/>
      <dgm:spPr/>
      <dgm:t>
        <a:bodyPr/>
        <a:lstStyle/>
        <a:p>
          <a:endParaRPr lang="en-US"/>
        </a:p>
      </dgm:t>
    </dgm:pt>
    <dgm:pt modelId="{46FFA5AC-48D8-4709-B5D4-74AE6169AF9D}" type="pres">
      <dgm:prSet presAssocID="{B15CE795-1A5F-4D55-999C-57766BB9B759}" presName="root" presStyleCnt="0">
        <dgm:presLayoutVars>
          <dgm:dir/>
          <dgm:resizeHandles val="exact"/>
        </dgm:presLayoutVars>
      </dgm:prSet>
      <dgm:spPr/>
    </dgm:pt>
    <dgm:pt modelId="{EE4F448C-4C2A-420B-94E3-B537B68D1E38}" type="pres">
      <dgm:prSet presAssocID="{4297CA1F-D0AE-4C18-AB52-1BCCCA880454}" presName="compNode" presStyleCnt="0"/>
      <dgm:spPr/>
    </dgm:pt>
    <dgm:pt modelId="{F9C92C4E-9BD6-4BF7-B42A-FCEEC231393E}" type="pres">
      <dgm:prSet presAssocID="{4297CA1F-D0AE-4C18-AB52-1BCCCA880454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BCBBAD2-278B-453A-98F6-A64A6D89AF0F}" type="pres">
      <dgm:prSet presAssocID="{4297CA1F-D0AE-4C18-AB52-1BCCCA88045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Hacked"/>
        </a:ext>
      </dgm:extLst>
    </dgm:pt>
    <dgm:pt modelId="{4F412D1F-EB28-4305-A0D7-EF3F36D0372B}" type="pres">
      <dgm:prSet presAssocID="{4297CA1F-D0AE-4C18-AB52-1BCCCA880454}" presName="spaceRect" presStyleCnt="0"/>
      <dgm:spPr/>
    </dgm:pt>
    <dgm:pt modelId="{44148697-8436-4AAD-83C3-841CA688B00E}" type="pres">
      <dgm:prSet presAssocID="{4297CA1F-D0AE-4C18-AB52-1BCCCA880454}" presName="textRect" presStyleLbl="revTx" presStyleIdx="0" presStyleCnt="6">
        <dgm:presLayoutVars>
          <dgm:chMax val="1"/>
          <dgm:chPref val="1"/>
        </dgm:presLayoutVars>
      </dgm:prSet>
      <dgm:spPr/>
    </dgm:pt>
    <dgm:pt modelId="{A29823AD-FF42-47AE-AF27-CAB511B8C6C3}" type="pres">
      <dgm:prSet presAssocID="{EC570488-3A96-4B2F-BDF7-2FF9A5F250C5}" presName="sibTrans" presStyleCnt="0"/>
      <dgm:spPr/>
    </dgm:pt>
    <dgm:pt modelId="{72544ED2-F07F-4E73-888E-7B3B51F0B23E}" type="pres">
      <dgm:prSet presAssocID="{2C0BA26E-9767-4DCF-9AFA-B843BE26DBC0}" presName="compNode" presStyleCnt="0"/>
      <dgm:spPr/>
    </dgm:pt>
    <dgm:pt modelId="{472E41BB-F797-422E-83CD-B1806884C5EE}" type="pres">
      <dgm:prSet presAssocID="{2C0BA26E-9767-4DCF-9AFA-B843BE26DBC0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2A299B6-E8F9-4E51-A5DB-4CAF8D7F6C9F}" type="pres">
      <dgm:prSet presAssocID="{2C0BA26E-9767-4DCF-9AFA-B843BE26DB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2E99BC29-C756-4A01-9460-0177E41FB372}" type="pres">
      <dgm:prSet presAssocID="{2C0BA26E-9767-4DCF-9AFA-B843BE26DBC0}" presName="spaceRect" presStyleCnt="0"/>
      <dgm:spPr/>
    </dgm:pt>
    <dgm:pt modelId="{4EE15713-2980-4D80-963F-294D7CFF7553}" type="pres">
      <dgm:prSet presAssocID="{2C0BA26E-9767-4DCF-9AFA-B843BE26DBC0}" presName="textRect" presStyleLbl="revTx" presStyleIdx="1" presStyleCnt="6">
        <dgm:presLayoutVars>
          <dgm:chMax val="1"/>
          <dgm:chPref val="1"/>
        </dgm:presLayoutVars>
      </dgm:prSet>
      <dgm:spPr/>
    </dgm:pt>
    <dgm:pt modelId="{2D39EA62-E440-4E99-AF3F-0957E829249F}" type="pres">
      <dgm:prSet presAssocID="{E01D831F-70C3-42BD-B7CA-14890888AD8B}" presName="sibTrans" presStyleCnt="0"/>
      <dgm:spPr/>
    </dgm:pt>
    <dgm:pt modelId="{51D13507-B522-4511-9254-9A703EE125EF}" type="pres">
      <dgm:prSet presAssocID="{B502911D-BA2C-401C-8859-171203AA2163}" presName="compNode" presStyleCnt="0"/>
      <dgm:spPr/>
    </dgm:pt>
    <dgm:pt modelId="{024DC358-14D8-4516-82DB-38B4F85A90D7}" type="pres">
      <dgm:prSet presAssocID="{B502911D-BA2C-401C-8859-171203AA216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796E614-78BE-4409-B228-2482B3DF368C}" type="pres">
      <dgm:prSet presAssocID="{B502911D-BA2C-401C-8859-171203AA216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053B9029-8001-4453-8B12-1494621AFF1D}" type="pres">
      <dgm:prSet presAssocID="{B502911D-BA2C-401C-8859-171203AA2163}" presName="spaceRect" presStyleCnt="0"/>
      <dgm:spPr/>
    </dgm:pt>
    <dgm:pt modelId="{C4127EA0-471E-4AA5-AFF0-01D63480DBF9}" type="pres">
      <dgm:prSet presAssocID="{B502911D-BA2C-401C-8859-171203AA2163}" presName="textRect" presStyleLbl="revTx" presStyleIdx="2" presStyleCnt="6">
        <dgm:presLayoutVars>
          <dgm:chMax val="1"/>
          <dgm:chPref val="1"/>
        </dgm:presLayoutVars>
      </dgm:prSet>
      <dgm:spPr/>
    </dgm:pt>
    <dgm:pt modelId="{E65D04B2-BAE9-4E16-A0A7-28D638DF2CF8}" type="pres">
      <dgm:prSet presAssocID="{A47A12A9-688B-4354-A503-B1F2EBEAD2DF}" presName="sibTrans" presStyleCnt="0"/>
      <dgm:spPr/>
    </dgm:pt>
    <dgm:pt modelId="{8AE1C3DB-DBBA-48F9-AD4D-C6F420CF0E96}" type="pres">
      <dgm:prSet presAssocID="{B7A311F8-CEAB-4696-8460-F6105345ABB5}" presName="compNode" presStyleCnt="0"/>
      <dgm:spPr/>
    </dgm:pt>
    <dgm:pt modelId="{2EFF8BED-8A82-4417-8E0B-E0596479AECC}" type="pres">
      <dgm:prSet presAssocID="{B7A311F8-CEAB-4696-8460-F6105345ABB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0B10948-C0AB-436F-925A-4886DB796F5C}" type="pres">
      <dgm:prSet presAssocID="{B7A311F8-CEAB-4696-8460-F6105345ABB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 Chart"/>
        </a:ext>
      </dgm:extLst>
    </dgm:pt>
    <dgm:pt modelId="{286E1E4B-745A-4509-A603-3828A6CEC056}" type="pres">
      <dgm:prSet presAssocID="{B7A311F8-CEAB-4696-8460-F6105345ABB5}" presName="spaceRect" presStyleCnt="0"/>
      <dgm:spPr/>
    </dgm:pt>
    <dgm:pt modelId="{457B7511-C3E2-44B4-BD0E-3989BEBDA3E0}" type="pres">
      <dgm:prSet presAssocID="{B7A311F8-CEAB-4696-8460-F6105345ABB5}" presName="textRect" presStyleLbl="revTx" presStyleIdx="3" presStyleCnt="6">
        <dgm:presLayoutVars>
          <dgm:chMax val="1"/>
          <dgm:chPref val="1"/>
        </dgm:presLayoutVars>
      </dgm:prSet>
      <dgm:spPr/>
    </dgm:pt>
    <dgm:pt modelId="{3687C0A1-DDFF-4CD9-9DE5-7414F7BF0984}" type="pres">
      <dgm:prSet presAssocID="{49A9978D-002D-47CC-9D86-B05EF26F4518}" presName="sibTrans" presStyleCnt="0"/>
      <dgm:spPr/>
    </dgm:pt>
    <dgm:pt modelId="{FD51E306-5DBF-4A5F-9888-5B5BDBE7A972}" type="pres">
      <dgm:prSet presAssocID="{01CC38A4-CD9B-4282-BDB8-BCB43029321E}" presName="compNode" presStyleCnt="0"/>
      <dgm:spPr/>
    </dgm:pt>
    <dgm:pt modelId="{58FDA3AA-C1EE-49D6-B0FF-BECEF6A57809}" type="pres">
      <dgm:prSet presAssocID="{01CC38A4-CD9B-4282-BDB8-BCB43029321E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9C949F7-FBD4-4735-A9F9-B637CA8BAA96}" type="pres">
      <dgm:prSet presAssocID="{01CC38A4-CD9B-4282-BDB8-BCB4302932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ADFCF479-4EB0-4F23-B492-23C82915AB16}" type="pres">
      <dgm:prSet presAssocID="{01CC38A4-CD9B-4282-BDB8-BCB43029321E}" presName="spaceRect" presStyleCnt="0"/>
      <dgm:spPr/>
    </dgm:pt>
    <dgm:pt modelId="{C08465F9-749A-43A8-A99F-166CE5EA8371}" type="pres">
      <dgm:prSet presAssocID="{01CC38A4-CD9B-4282-BDB8-BCB43029321E}" presName="textRect" presStyleLbl="revTx" presStyleIdx="4" presStyleCnt="6">
        <dgm:presLayoutVars>
          <dgm:chMax val="1"/>
          <dgm:chPref val="1"/>
        </dgm:presLayoutVars>
      </dgm:prSet>
      <dgm:spPr/>
    </dgm:pt>
    <dgm:pt modelId="{CD7E1446-B110-4C6E-A9C0-7760DC8641B0}" type="pres">
      <dgm:prSet presAssocID="{CDA0382A-8080-440F-B037-F351C81F0171}" presName="sibTrans" presStyleCnt="0"/>
      <dgm:spPr/>
    </dgm:pt>
    <dgm:pt modelId="{A7DD4588-4E06-4FA9-A164-1E6D1D544E3E}" type="pres">
      <dgm:prSet presAssocID="{92E923A3-7EA8-49DD-A5C6-E4DAB06A1044}" presName="compNode" presStyleCnt="0"/>
      <dgm:spPr/>
    </dgm:pt>
    <dgm:pt modelId="{9B3BEEDD-D46C-4B66-9C2E-357AC844BF6C}" type="pres">
      <dgm:prSet presAssocID="{92E923A3-7EA8-49DD-A5C6-E4DAB06A104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929BA64-90AC-454F-BFC5-F405EC03B4D8}" type="pres">
      <dgm:prSet presAssocID="{92E923A3-7EA8-49DD-A5C6-E4DAB06A10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57D55E2E-B8EC-4665-B628-663822A18AA6}" type="pres">
      <dgm:prSet presAssocID="{92E923A3-7EA8-49DD-A5C6-E4DAB06A1044}" presName="spaceRect" presStyleCnt="0"/>
      <dgm:spPr/>
    </dgm:pt>
    <dgm:pt modelId="{D8100FF1-B240-4290-A218-95662B9DD27A}" type="pres">
      <dgm:prSet presAssocID="{92E923A3-7EA8-49DD-A5C6-E4DAB06A104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34DFB15-F550-4E31-A3BC-64F8BF1CE088}" srcId="{B15CE795-1A5F-4D55-999C-57766BB9B759}" destId="{4297CA1F-D0AE-4C18-AB52-1BCCCA880454}" srcOrd="0" destOrd="0" parTransId="{D5BE5CF9-6D09-4403-A8C0-6591A0898E15}" sibTransId="{EC570488-3A96-4B2F-BDF7-2FF9A5F250C5}"/>
    <dgm:cxn modelId="{6C0C105D-BC8B-49A7-9FF2-D1E499039505}" type="presOf" srcId="{2C0BA26E-9767-4DCF-9AFA-B843BE26DBC0}" destId="{4EE15713-2980-4D80-963F-294D7CFF7553}" srcOrd="0" destOrd="0" presId="urn:microsoft.com/office/officeart/2018/5/layout/IconLeafLabelList"/>
    <dgm:cxn modelId="{893F9668-175A-4C70-A048-6107D1657F50}" type="presOf" srcId="{92E923A3-7EA8-49DD-A5C6-E4DAB06A1044}" destId="{D8100FF1-B240-4290-A218-95662B9DD27A}" srcOrd="0" destOrd="0" presId="urn:microsoft.com/office/officeart/2018/5/layout/IconLeafLabelList"/>
    <dgm:cxn modelId="{524EB54A-71A4-4EF7-AE97-12C135F20190}" srcId="{B15CE795-1A5F-4D55-999C-57766BB9B759}" destId="{B7A311F8-CEAB-4696-8460-F6105345ABB5}" srcOrd="3" destOrd="0" parTransId="{3D719FE1-96D2-49D6-8DA9-2F5A3C848872}" sibTransId="{49A9978D-002D-47CC-9D86-B05EF26F4518}"/>
    <dgm:cxn modelId="{D238296B-B937-4A8C-A6F9-F360998D6B80}" type="presOf" srcId="{01CC38A4-CD9B-4282-BDB8-BCB43029321E}" destId="{C08465F9-749A-43A8-A99F-166CE5EA8371}" srcOrd="0" destOrd="0" presId="urn:microsoft.com/office/officeart/2018/5/layout/IconLeafLabelList"/>
    <dgm:cxn modelId="{A3453559-F0CB-49CD-A04C-D66DD124A861}" srcId="{B15CE795-1A5F-4D55-999C-57766BB9B759}" destId="{2C0BA26E-9767-4DCF-9AFA-B843BE26DBC0}" srcOrd="1" destOrd="0" parTransId="{72011DB0-4C5C-4FF4-A10F-601C249A3E57}" sibTransId="{E01D831F-70C3-42BD-B7CA-14890888AD8B}"/>
    <dgm:cxn modelId="{86E3A55A-AB3B-41BE-BE0C-EC201C1DC01E}" type="presOf" srcId="{B15CE795-1A5F-4D55-999C-57766BB9B759}" destId="{46FFA5AC-48D8-4709-B5D4-74AE6169AF9D}" srcOrd="0" destOrd="0" presId="urn:microsoft.com/office/officeart/2018/5/layout/IconLeafLabelList"/>
    <dgm:cxn modelId="{ABCF6D7D-4565-4280-8731-A18C6FFE0019}" srcId="{B15CE795-1A5F-4D55-999C-57766BB9B759}" destId="{01CC38A4-CD9B-4282-BDB8-BCB43029321E}" srcOrd="4" destOrd="0" parTransId="{F8D96B46-8853-4609-9CF2-517B64C2800D}" sibTransId="{CDA0382A-8080-440F-B037-F351C81F0171}"/>
    <dgm:cxn modelId="{7DD1EDA8-9554-45C7-B811-BACB48F36316}" type="presOf" srcId="{B502911D-BA2C-401C-8859-171203AA2163}" destId="{C4127EA0-471E-4AA5-AFF0-01D63480DBF9}" srcOrd="0" destOrd="0" presId="urn:microsoft.com/office/officeart/2018/5/layout/IconLeafLabelList"/>
    <dgm:cxn modelId="{80A2FFBC-34A8-46B7-9D18-406C16F4F1B1}" srcId="{B15CE795-1A5F-4D55-999C-57766BB9B759}" destId="{92E923A3-7EA8-49DD-A5C6-E4DAB06A1044}" srcOrd="5" destOrd="0" parTransId="{CA84DE45-945B-4BBA-85D5-F8CBB285B996}" sibTransId="{9417038C-2D24-459D-88EE-050B819914F3}"/>
    <dgm:cxn modelId="{B5D2DCBF-8FB5-4A1F-ACDF-202779A873D9}" srcId="{B15CE795-1A5F-4D55-999C-57766BB9B759}" destId="{B502911D-BA2C-401C-8859-171203AA2163}" srcOrd="2" destOrd="0" parTransId="{67353998-15F9-466E-99CD-8CBEC00D9469}" sibTransId="{A47A12A9-688B-4354-A503-B1F2EBEAD2DF}"/>
    <dgm:cxn modelId="{67FB8BC8-894E-4B7C-B07E-C2FBFE0D354D}" type="presOf" srcId="{4297CA1F-D0AE-4C18-AB52-1BCCCA880454}" destId="{44148697-8436-4AAD-83C3-841CA688B00E}" srcOrd="0" destOrd="0" presId="urn:microsoft.com/office/officeart/2018/5/layout/IconLeafLabelList"/>
    <dgm:cxn modelId="{D16D59F4-B185-4E99-ACEB-8ABC1F4635A0}" type="presOf" srcId="{B7A311F8-CEAB-4696-8460-F6105345ABB5}" destId="{457B7511-C3E2-44B4-BD0E-3989BEBDA3E0}" srcOrd="0" destOrd="0" presId="urn:microsoft.com/office/officeart/2018/5/layout/IconLeafLabelList"/>
    <dgm:cxn modelId="{468ACD99-CCC1-472C-9015-B363F01C701C}" type="presParOf" srcId="{46FFA5AC-48D8-4709-B5D4-74AE6169AF9D}" destId="{EE4F448C-4C2A-420B-94E3-B537B68D1E38}" srcOrd="0" destOrd="0" presId="urn:microsoft.com/office/officeart/2018/5/layout/IconLeafLabelList"/>
    <dgm:cxn modelId="{1790A836-E229-46CE-A69C-14109C1A75A2}" type="presParOf" srcId="{EE4F448C-4C2A-420B-94E3-B537B68D1E38}" destId="{F9C92C4E-9BD6-4BF7-B42A-FCEEC231393E}" srcOrd="0" destOrd="0" presId="urn:microsoft.com/office/officeart/2018/5/layout/IconLeafLabelList"/>
    <dgm:cxn modelId="{340E7779-C02F-4927-9026-003AF9B908BF}" type="presParOf" srcId="{EE4F448C-4C2A-420B-94E3-B537B68D1E38}" destId="{FBCBBAD2-278B-453A-98F6-A64A6D89AF0F}" srcOrd="1" destOrd="0" presId="urn:microsoft.com/office/officeart/2018/5/layout/IconLeafLabelList"/>
    <dgm:cxn modelId="{CDAC21B3-E962-4C0A-B965-A0A226D5F76F}" type="presParOf" srcId="{EE4F448C-4C2A-420B-94E3-B537B68D1E38}" destId="{4F412D1F-EB28-4305-A0D7-EF3F36D0372B}" srcOrd="2" destOrd="0" presId="urn:microsoft.com/office/officeart/2018/5/layout/IconLeafLabelList"/>
    <dgm:cxn modelId="{2411C7A0-1053-463C-B3AF-5F367D6F2B96}" type="presParOf" srcId="{EE4F448C-4C2A-420B-94E3-B537B68D1E38}" destId="{44148697-8436-4AAD-83C3-841CA688B00E}" srcOrd="3" destOrd="0" presId="urn:microsoft.com/office/officeart/2018/5/layout/IconLeafLabelList"/>
    <dgm:cxn modelId="{4908F927-B4C1-433D-B83A-3162333704FF}" type="presParOf" srcId="{46FFA5AC-48D8-4709-B5D4-74AE6169AF9D}" destId="{A29823AD-FF42-47AE-AF27-CAB511B8C6C3}" srcOrd="1" destOrd="0" presId="urn:microsoft.com/office/officeart/2018/5/layout/IconLeafLabelList"/>
    <dgm:cxn modelId="{232B3E04-6044-45A5-A520-CC4B1C279D5B}" type="presParOf" srcId="{46FFA5AC-48D8-4709-B5D4-74AE6169AF9D}" destId="{72544ED2-F07F-4E73-888E-7B3B51F0B23E}" srcOrd="2" destOrd="0" presId="urn:microsoft.com/office/officeart/2018/5/layout/IconLeafLabelList"/>
    <dgm:cxn modelId="{F0FB17A2-3AA4-4211-90F2-D2ADCA5F1B4D}" type="presParOf" srcId="{72544ED2-F07F-4E73-888E-7B3B51F0B23E}" destId="{472E41BB-F797-422E-83CD-B1806884C5EE}" srcOrd="0" destOrd="0" presId="urn:microsoft.com/office/officeart/2018/5/layout/IconLeafLabelList"/>
    <dgm:cxn modelId="{00563CD1-8B37-4676-990F-75038749C313}" type="presParOf" srcId="{72544ED2-F07F-4E73-888E-7B3B51F0B23E}" destId="{52A299B6-E8F9-4E51-A5DB-4CAF8D7F6C9F}" srcOrd="1" destOrd="0" presId="urn:microsoft.com/office/officeart/2018/5/layout/IconLeafLabelList"/>
    <dgm:cxn modelId="{187FEC15-5615-49E4-BF18-FB2B452E5582}" type="presParOf" srcId="{72544ED2-F07F-4E73-888E-7B3B51F0B23E}" destId="{2E99BC29-C756-4A01-9460-0177E41FB372}" srcOrd="2" destOrd="0" presId="urn:microsoft.com/office/officeart/2018/5/layout/IconLeafLabelList"/>
    <dgm:cxn modelId="{04D1B93B-B4A8-4995-8340-BA77D95FCF04}" type="presParOf" srcId="{72544ED2-F07F-4E73-888E-7B3B51F0B23E}" destId="{4EE15713-2980-4D80-963F-294D7CFF7553}" srcOrd="3" destOrd="0" presId="urn:microsoft.com/office/officeart/2018/5/layout/IconLeafLabelList"/>
    <dgm:cxn modelId="{3E43B289-F008-4777-ACF3-D5F36D509611}" type="presParOf" srcId="{46FFA5AC-48D8-4709-B5D4-74AE6169AF9D}" destId="{2D39EA62-E440-4E99-AF3F-0957E829249F}" srcOrd="3" destOrd="0" presId="urn:microsoft.com/office/officeart/2018/5/layout/IconLeafLabelList"/>
    <dgm:cxn modelId="{2555EDFE-ECE5-44C0-8EAC-25150AE63B16}" type="presParOf" srcId="{46FFA5AC-48D8-4709-B5D4-74AE6169AF9D}" destId="{51D13507-B522-4511-9254-9A703EE125EF}" srcOrd="4" destOrd="0" presId="urn:microsoft.com/office/officeart/2018/5/layout/IconLeafLabelList"/>
    <dgm:cxn modelId="{32D7630C-2195-4E2D-8DD9-6BDF79490C32}" type="presParOf" srcId="{51D13507-B522-4511-9254-9A703EE125EF}" destId="{024DC358-14D8-4516-82DB-38B4F85A90D7}" srcOrd="0" destOrd="0" presId="urn:microsoft.com/office/officeart/2018/5/layout/IconLeafLabelList"/>
    <dgm:cxn modelId="{9EDDBDE7-736A-479B-B88F-ECC8B7BE8A41}" type="presParOf" srcId="{51D13507-B522-4511-9254-9A703EE125EF}" destId="{A796E614-78BE-4409-B228-2482B3DF368C}" srcOrd="1" destOrd="0" presId="urn:microsoft.com/office/officeart/2018/5/layout/IconLeafLabelList"/>
    <dgm:cxn modelId="{7835D5D4-7735-4917-B4F0-49ACCE9637B9}" type="presParOf" srcId="{51D13507-B522-4511-9254-9A703EE125EF}" destId="{053B9029-8001-4453-8B12-1494621AFF1D}" srcOrd="2" destOrd="0" presId="urn:microsoft.com/office/officeart/2018/5/layout/IconLeafLabelList"/>
    <dgm:cxn modelId="{ED5AFE0E-E641-4D3F-B29A-BDDF9E5350A1}" type="presParOf" srcId="{51D13507-B522-4511-9254-9A703EE125EF}" destId="{C4127EA0-471E-4AA5-AFF0-01D63480DBF9}" srcOrd="3" destOrd="0" presId="urn:microsoft.com/office/officeart/2018/5/layout/IconLeafLabelList"/>
    <dgm:cxn modelId="{6DC2BE81-AB05-4A93-B191-0553979474D9}" type="presParOf" srcId="{46FFA5AC-48D8-4709-B5D4-74AE6169AF9D}" destId="{E65D04B2-BAE9-4E16-A0A7-28D638DF2CF8}" srcOrd="5" destOrd="0" presId="urn:microsoft.com/office/officeart/2018/5/layout/IconLeafLabelList"/>
    <dgm:cxn modelId="{9F9FD9E2-153E-45C0-A93A-75F787E1ECC3}" type="presParOf" srcId="{46FFA5AC-48D8-4709-B5D4-74AE6169AF9D}" destId="{8AE1C3DB-DBBA-48F9-AD4D-C6F420CF0E96}" srcOrd="6" destOrd="0" presId="urn:microsoft.com/office/officeart/2018/5/layout/IconLeafLabelList"/>
    <dgm:cxn modelId="{1998761C-244D-4377-8A44-B07D1C6CF79B}" type="presParOf" srcId="{8AE1C3DB-DBBA-48F9-AD4D-C6F420CF0E96}" destId="{2EFF8BED-8A82-4417-8E0B-E0596479AECC}" srcOrd="0" destOrd="0" presId="urn:microsoft.com/office/officeart/2018/5/layout/IconLeafLabelList"/>
    <dgm:cxn modelId="{1F27F325-063A-47B2-B78A-0983C09718A8}" type="presParOf" srcId="{8AE1C3DB-DBBA-48F9-AD4D-C6F420CF0E96}" destId="{70B10948-C0AB-436F-925A-4886DB796F5C}" srcOrd="1" destOrd="0" presId="urn:microsoft.com/office/officeart/2018/5/layout/IconLeafLabelList"/>
    <dgm:cxn modelId="{93E8ABC0-9E73-4345-91DF-00472F037D41}" type="presParOf" srcId="{8AE1C3DB-DBBA-48F9-AD4D-C6F420CF0E96}" destId="{286E1E4B-745A-4509-A603-3828A6CEC056}" srcOrd="2" destOrd="0" presId="urn:microsoft.com/office/officeart/2018/5/layout/IconLeafLabelList"/>
    <dgm:cxn modelId="{1AFBDA19-B0A1-4AC9-9367-777B8DA68E39}" type="presParOf" srcId="{8AE1C3DB-DBBA-48F9-AD4D-C6F420CF0E96}" destId="{457B7511-C3E2-44B4-BD0E-3989BEBDA3E0}" srcOrd="3" destOrd="0" presId="urn:microsoft.com/office/officeart/2018/5/layout/IconLeafLabelList"/>
    <dgm:cxn modelId="{14675A22-9BA9-4DD1-BE2A-BF9F1595950B}" type="presParOf" srcId="{46FFA5AC-48D8-4709-B5D4-74AE6169AF9D}" destId="{3687C0A1-DDFF-4CD9-9DE5-7414F7BF0984}" srcOrd="7" destOrd="0" presId="urn:microsoft.com/office/officeart/2018/5/layout/IconLeafLabelList"/>
    <dgm:cxn modelId="{54FB3E28-4B1C-4701-AFA0-565073DE015B}" type="presParOf" srcId="{46FFA5AC-48D8-4709-B5D4-74AE6169AF9D}" destId="{FD51E306-5DBF-4A5F-9888-5B5BDBE7A972}" srcOrd="8" destOrd="0" presId="urn:microsoft.com/office/officeart/2018/5/layout/IconLeafLabelList"/>
    <dgm:cxn modelId="{05E70D17-6744-40D3-8339-08A1F5287437}" type="presParOf" srcId="{FD51E306-5DBF-4A5F-9888-5B5BDBE7A972}" destId="{58FDA3AA-C1EE-49D6-B0FF-BECEF6A57809}" srcOrd="0" destOrd="0" presId="urn:microsoft.com/office/officeart/2018/5/layout/IconLeafLabelList"/>
    <dgm:cxn modelId="{CFA410E4-C4DA-4F52-9BFC-14D52A89688C}" type="presParOf" srcId="{FD51E306-5DBF-4A5F-9888-5B5BDBE7A972}" destId="{D9C949F7-FBD4-4735-A9F9-B637CA8BAA96}" srcOrd="1" destOrd="0" presId="urn:microsoft.com/office/officeart/2018/5/layout/IconLeafLabelList"/>
    <dgm:cxn modelId="{347737D3-04C8-46DD-A6A2-97A611DF30AF}" type="presParOf" srcId="{FD51E306-5DBF-4A5F-9888-5B5BDBE7A972}" destId="{ADFCF479-4EB0-4F23-B492-23C82915AB16}" srcOrd="2" destOrd="0" presId="urn:microsoft.com/office/officeart/2018/5/layout/IconLeafLabelList"/>
    <dgm:cxn modelId="{3154C3F8-659C-4205-9CBD-37E37E9A81B9}" type="presParOf" srcId="{FD51E306-5DBF-4A5F-9888-5B5BDBE7A972}" destId="{C08465F9-749A-43A8-A99F-166CE5EA8371}" srcOrd="3" destOrd="0" presId="urn:microsoft.com/office/officeart/2018/5/layout/IconLeafLabelList"/>
    <dgm:cxn modelId="{1F9D8AAE-4CC0-43E2-BDF7-C04A714E2FD7}" type="presParOf" srcId="{46FFA5AC-48D8-4709-B5D4-74AE6169AF9D}" destId="{CD7E1446-B110-4C6E-A9C0-7760DC8641B0}" srcOrd="9" destOrd="0" presId="urn:microsoft.com/office/officeart/2018/5/layout/IconLeafLabelList"/>
    <dgm:cxn modelId="{FAB6E3C0-0AB8-4D8F-A20F-451329AEF3CF}" type="presParOf" srcId="{46FFA5AC-48D8-4709-B5D4-74AE6169AF9D}" destId="{A7DD4588-4E06-4FA9-A164-1E6D1D544E3E}" srcOrd="10" destOrd="0" presId="urn:microsoft.com/office/officeart/2018/5/layout/IconLeafLabelList"/>
    <dgm:cxn modelId="{08B41156-7989-47B0-85CE-540F8CC3C61D}" type="presParOf" srcId="{A7DD4588-4E06-4FA9-A164-1E6D1D544E3E}" destId="{9B3BEEDD-D46C-4B66-9C2E-357AC844BF6C}" srcOrd="0" destOrd="0" presId="urn:microsoft.com/office/officeart/2018/5/layout/IconLeafLabelList"/>
    <dgm:cxn modelId="{F5F73D89-01CD-48C0-990A-DC14CE024C04}" type="presParOf" srcId="{A7DD4588-4E06-4FA9-A164-1E6D1D544E3E}" destId="{9929BA64-90AC-454F-BFC5-F405EC03B4D8}" srcOrd="1" destOrd="0" presId="urn:microsoft.com/office/officeart/2018/5/layout/IconLeafLabelList"/>
    <dgm:cxn modelId="{266178FE-145C-4839-ADFF-4EEEE9ECF8D3}" type="presParOf" srcId="{A7DD4588-4E06-4FA9-A164-1E6D1D544E3E}" destId="{57D55E2E-B8EC-4665-B628-663822A18AA6}" srcOrd="2" destOrd="0" presId="urn:microsoft.com/office/officeart/2018/5/layout/IconLeafLabelList"/>
    <dgm:cxn modelId="{6A69A02C-D2BA-436A-B8C0-59816285FB63}" type="presParOf" srcId="{A7DD4588-4E06-4FA9-A164-1E6D1D544E3E}" destId="{D8100FF1-B240-4290-A218-95662B9DD27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498E2-0A10-44D5-A684-E7BEE650ED0B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E845C-DAB6-478D-9F4C-7C3BB84B87C3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2FAEE-64AA-4726-8F3A-560F88F69F18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What are hot button terms that will cause apps to be sold/downloaded in either the app name or the app description?</a:t>
          </a:r>
          <a:endParaRPr lang="en-US" sz="1900" kern="1200"/>
        </a:p>
      </dsp:txBody>
      <dsp:txXfrm>
        <a:off x="1274714" y="2177"/>
        <a:ext cx="5116560" cy="1103648"/>
      </dsp:txXfrm>
    </dsp:sp>
    <dsp:sp modelId="{B3CFCB8B-D974-4F3A-A06E-1FE04BD67F25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67464-AD74-4A48-A563-DB9AC87FEF2C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BAD4-7F77-43C8-A57B-C628FB7B76C7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What games tend to do well in the oversaturated market?</a:t>
          </a:r>
          <a:endParaRPr lang="en-US" sz="1900" kern="1200"/>
        </a:p>
      </dsp:txBody>
      <dsp:txXfrm>
        <a:off x="1274714" y="1381738"/>
        <a:ext cx="5116560" cy="1103648"/>
      </dsp:txXfrm>
    </dsp:sp>
    <dsp:sp modelId="{869045BB-3AF2-4667-9FBE-35B4357E499A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F83E3-C68A-4452-B3BB-D71D24130E55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48400-BE7F-4D80-B688-8EC789D2624C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What is the customer impact of high to low reviewed games?</a:t>
          </a:r>
          <a:endParaRPr lang="en-US" sz="1900" kern="1200"/>
        </a:p>
      </dsp:txBody>
      <dsp:txXfrm>
        <a:off x="1274714" y="2761299"/>
        <a:ext cx="5116560" cy="1103648"/>
      </dsp:txXfrm>
    </dsp:sp>
    <dsp:sp modelId="{B66854BB-313F-4443-B531-0D34A3AEDF6A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EF506-F1C3-42A3-B499-B5DE20419EC1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21CDD-E5E4-40A4-B282-17EAF8387A14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Does app size factor in to number of reviews/overall rating?</a:t>
          </a:r>
          <a:endParaRPr lang="en-US" sz="1900" kern="1200"/>
        </a:p>
      </dsp:txBody>
      <dsp:txXfrm>
        <a:off x="1274714" y="4140860"/>
        <a:ext cx="5116560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43E39-5EAD-45BB-8F1A-62ABF4B6A5E3}">
      <dsp:nvSpPr>
        <dsp:cNvPr id="0" name=""/>
        <dsp:cNvSpPr/>
      </dsp:nvSpPr>
      <dsp:spPr>
        <a:xfrm>
          <a:off x="468" y="25676"/>
          <a:ext cx="1005539" cy="1005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9322-BF14-4ED0-8D03-F3BB5E6B3CBA}">
      <dsp:nvSpPr>
        <dsp:cNvPr id="0" name=""/>
        <dsp:cNvSpPr/>
      </dsp:nvSpPr>
      <dsp:spPr>
        <a:xfrm>
          <a:off x="468" y="1176182"/>
          <a:ext cx="2872968" cy="175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In excel, extraneous data columns are removed, leaving 6 total columns</a:t>
          </a:r>
          <a:endParaRPr lang="en-US" sz="1400" kern="1200"/>
        </a:p>
      </dsp:txBody>
      <dsp:txXfrm>
        <a:off x="468" y="1176182"/>
        <a:ext cx="2872968" cy="1754156"/>
      </dsp:txXfrm>
    </dsp:sp>
    <dsp:sp modelId="{37222FCF-C14B-4243-A859-43F1AF1ACB65}">
      <dsp:nvSpPr>
        <dsp:cNvPr id="0" name=""/>
        <dsp:cNvSpPr/>
      </dsp:nvSpPr>
      <dsp:spPr>
        <a:xfrm>
          <a:off x="53618" y="2179057"/>
          <a:ext cx="2872968" cy="39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App Name, App description, app price, overall rating, number of reviews, size</a:t>
          </a:r>
          <a:endParaRPr lang="en-US" sz="1100" kern="1200" dirty="0"/>
        </a:p>
      </dsp:txBody>
      <dsp:txXfrm>
        <a:off x="53618" y="2179057"/>
        <a:ext cx="2872968" cy="399241"/>
      </dsp:txXfrm>
    </dsp:sp>
    <dsp:sp modelId="{29D975B8-ADBA-4DC1-9F3B-4516793529A2}">
      <dsp:nvSpPr>
        <dsp:cNvPr id="0" name=""/>
        <dsp:cNvSpPr/>
      </dsp:nvSpPr>
      <dsp:spPr>
        <a:xfrm>
          <a:off x="3376207" y="25676"/>
          <a:ext cx="1005539" cy="1005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E0B22-0A75-46C0-845B-A146D069F4B4}">
      <dsp:nvSpPr>
        <dsp:cNvPr id="0" name=""/>
        <dsp:cNvSpPr/>
      </dsp:nvSpPr>
      <dsp:spPr>
        <a:xfrm>
          <a:off x="3376207" y="1176182"/>
          <a:ext cx="2872968" cy="175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/>
            <a:t>In Python, after data load, each line is pulled into a list which is then converted to a pandas </a:t>
          </a:r>
          <a:r>
            <a:rPr lang="en-US" sz="1400" b="0" i="0" kern="1200" dirty="0" err="1"/>
            <a:t>dataframe</a:t>
          </a:r>
          <a:r>
            <a:rPr lang="en-US" sz="1400" b="0" i="0" kern="1200" dirty="0"/>
            <a:t> for additional summarization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b="0" i="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/>
            <a:t>Numerical data is coerced into numerical formatting</a:t>
          </a:r>
        </a:p>
      </dsp:txBody>
      <dsp:txXfrm>
        <a:off x="3376207" y="1176182"/>
        <a:ext cx="2872968" cy="1754156"/>
      </dsp:txXfrm>
    </dsp:sp>
    <dsp:sp modelId="{C27BE79E-3017-41DD-9961-67976A5DDD4A}">
      <dsp:nvSpPr>
        <dsp:cNvPr id="0" name=""/>
        <dsp:cNvSpPr/>
      </dsp:nvSpPr>
      <dsp:spPr>
        <a:xfrm>
          <a:off x="3376207" y="2997765"/>
          <a:ext cx="2872968" cy="39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0F971-1A35-4AF9-895C-322914C918CD}">
      <dsp:nvSpPr>
        <dsp:cNvPr id="0" name=""/>
        <dsp:cNvSpPr/>
      </dsp:nvSpPr>
      <dsp:spPr>
        <a:xfrm>
          <a:off x="6751945" y="25676"/>
          <a:ext cx="1005539" cy="1005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5C5E0-7C23-4F71-B173-254EEF2482D7}">
      <dsp:nvSpPr>
        <dsp:cNvPr id="0" name=""/>
        <dsp:cNvSpPr/>
      </dsp:nvSpPr>
      <dsp:spPr>
        <a:xfrm>
          <a:off x="6751945" y="1176182"/>
          <a:ext cx="2872968" cy="175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Descriptions and titles are separated and tokenized for additional analysis</a:t>
          </a:r>
          <a:endParaRPr lang="en-US" sz="1400" kern="1200"/>
        </a:p>
      </dsp:txBody>
      <dsp:txXfrm>
        <a:off x="6751945" y="1176182"/>
        <a:ext cx="2872968" cy="1754156"/>
      </dsp:txXfrm>
    </dsp:sp>
    <dsp:sp modelId="{955EDA5A-3B2A-4B93-8EC4-7EFE7786FAD7}">
      <dsp:nvSpPr>
        <dsp:cNvPr id="0" name=""/>
        <dsp:cNvSpPr/>
      </dsp:nvSpPr>
      <dsp:spPr>
        <a:xfrm>
          <a:off x="6751945" y="2997765"/>
          <a:ext cx="2872968" cy="39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B3A92-5C5F-4FAE-A6A7-D1D73FB943FF}">
      <dsp:nvSpPr>
        <dsp:cNvPr id="0" name=""/>
        <dsp:cNvSpPr/>
      </dsp:nvSpPr>
      <dsp:spPr>
        <a:xfrm>
          <a:off x="0" y="40720"/>
          <a:ext cx="6391275" cy="20698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Average game size: 115,707,530 bytes </a:t>
          </a:r>
          <a:endParaRPr lang="en-US" sz="3700" kern="1200"/>
        </a:p>
      </dsp:txBody>
      <dsp:txXfrm>
        <a:off x="101039" y="141759"/>
        <a:ext cx="6189197" cy="1867725"/>
      </dsp:txXfrm>
    </dsp:sp>
    <dsp:sp modelId="{4FF448B0-2083-4C2E-9D24-38F2F9A7E700}">
      <dsp:nvSpPr>
        <dsp:cNvPr id="0" name=""/>
        <dsp:cNvSpPr/>
      </dsp:nvSpPr>
      <dsp:spPr>
        <a:xfrm>
          <a:off x="0" y="2217083"/>
          <a:ext cx="6391275" cy="2069803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8 of the 10 top games are larger sized than the average size of games</a:t>
          </a:r>
          <a:endParaRPr lang="en-US" sz="3700" kern="1200"/>
        </a:p>
      </dsp:txBody>
      <dsp:txXfrm>
        <a:off x="101039" y="2318122"/>
        <a:ext cx="6189197" cy="1867725"/>
      </dsp:txXfrm>
    </dsp:sp>
    <dsp:sp modelId="{FBCA7CC8-1387-4316-AF81-F5E47AA5F3D9}">
      <dsp:nvSpPr>
        <dsp:cNvPr id="0" name=""/>
        <dsp:cNvSpPr/>
      </dsp:nvSpPr>
      <dsp:spPr>
        <a:xfrm>
          <a:off x="0" y="4286886"/>
          <a:ext cx="6391275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/>
            <a:t>5 of these 8 have nearly double the average</a:t>
          </a:r>
          <a:endParaRPr lang="en-US" sz="2900" kern="1200"/>
        </a:p>
      </dsp:txBody>
      <dsp:txXfrm>
        <a:off x="0" y="4286886"/>
        <a:ext cx="6391275" cy="919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92C4E-9BD6-4BF7-B42A-FCEEC231393E}">
      <dsp:nvSpPr>
        <dsp:cNvPr id="0" name=""/>
        <dsp:cNvSpPr/>
      </dsp:nvSpPr>
      <dsp:spPr>
        <a:xfrm>
          <a:off x="651309" y="1654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BAD2-278B-453A-98F6-A64A6D89AF0F}">
      <dsp:nvSpPr>
        <dsp:cNvPr id="0" name=""/>
        <dsp:cNvSpPr/>
      </dsp:nvSpPr>
      <dsp:spPr>
        <a:xfrm>
          <a:off x="874797" y="225142"/>
          <a:ext cx="601699" cy="601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48697-8436-4AAD-83C3-841CA688B00E}">
      <dsp:nvSpPr>
        <dsp:cNvPr id="0" name=""/>
        <dsp:cNvSpPr/>
      </dsp:nvSpPr>
      <dsp:spPr>
        <a:xfrm>
          <a:off x="316076" y="1376966"/>
          <a:ext cx="1719140" cy="103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While many of the Appstore games use similar descriptor words, the best games tend to be ones that do not use the most common names</a:t>
          </a:r>
        </a:p>
      </dsp:txBody>
      <dsp:txXfrm>
        <a:off x="316076" y="1376966"/>
        <a:ext cx="1719140" cy="1031484"/>
      </dsp:txXfrm>
    </dsp:sp>
    <dsp:sp modelId="{472E41BB-F797-422E-83CD-B1806884C5EE}">
      <dsp:nvSpPr>
        <dsp:cNvPr id="0" name=""/>
        <dsp:cNvSpPr/>
      </dsp:nvSpPr>
      <dsp:spPr>
        <a:xfrm>
          <a:off x="2671299" y="1654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99B6-E8F9-4E51-A5DB-4CAF8D7F6C9F}">
      <dsp:nvSpPr>
        <dsp:cNvPr id="0" name=""/>
        <dsp:cNvSpPr/>
      </dsp:nvSpPr>
      <dsp:spPr>
        <a:xfrm>
          <a:off x="2894787" y="225142"/>
          <a:ext cx="601699" cy="601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15713-2980-4D80-963F-294D7CFF7553}">
      <dsp:nvSpPr>
        <dsp:cNvPr id="0" name=""/>
        <dsp:cNvSpPr/>
      </dsp:nvSpPr>
      <dsp:spPr>
        <a:xfrm>
          <a:off x="2336067" y="1376966"/>
          <a:ext cx="1719140" cy="103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Instead, the best reviewed games are ones with a big brand such as South Park or Fire Emblem</a:t>
          </a:r>
        </a:p>
      </dsp:txBody>
      <dsp:txXfrm>
        <a:off x="2336067" y="1376966"/>
        <a:ext cx="1719140" cy="1031484"/>
      </dsp:txXfrm>
    </dsp:sp>
    <dsp:sp modelId="{024DC358-14D8-4516-82DB-38B4F85A90D7}">
      <dsp:nvSpPr>
        <dsp:cNvPr id="0" name=""/>
        <dsp:cNvSpPr/>
      </dsp:nvSpPr>
      <dsp:spPr>
        <a:xfrm>
          <a:off x="4691289" y="1654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6E614-78BE-4409-B228-2482B3DF368C}">
      <dsp:nvSpPr>
        <dsp:cNvPr id="0" name=""/>
        <dsp:cNvSpPr/>
      </dsp:nvSpPr>
      <dsp:spPr>
        <a:xfrm>
          <a:off x="4914778" y="225142"/>
          <a:ext cx="601699" cy="601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27EA0-471E-4AA5-AFF0-01D63480DBF9}">
      <dsp:nvSpPr>
        <dsp:cNvPr id="0" name=""/>
        <dsp:cNvSpPr/>
      </dsp:nvSpPr>
      <dsp:spPr>
        <a:xfrm>
          <a:off x="4356057" y="1376966"/>
          <a:ext cx="1719140" cy="103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Additionally, a game that can be well reviewed will gain significantly more financial traction than games that fall short of the mark.</a:t>
          </a:r>
        </a:p>
      </dsp:txBody>
      <dsp:txXfrm>
        <a:off x="4356057" y="1376966"/>
        <a:ext cx="1719140" cy="1031484"/>
      </dsp:txXfrm>
    </dsp:sp>
    <dsp:sp modelId="{2EFF8BED-8A82-4417-8E0B-E0596479AECC}">
      <dsp:nvSpPr>
        <dsp:cNvPr id="0" name=""/>
        <dsp:cNvSpPr/>
      </dsp:nvSpPr>
      <dsp:spPr>
        <a:xfrm>
          <a:off x="651309" y="2838236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10948-C0AB-436F-925A-4886DB796F5C}">
      <dsp:nvSpPr>
        <dsp:cNvPr id="0" name=""/>
        <dsp:cNvSpPr/>
      </dsp:nvSpPr>
      <dsp:spPr>
        <a:xfrm>
          <a:off x="874797" y="3061724"/>
          <a:ext cx="601699" cy="6016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B7511-C3E2-44B4-BD0E-3989BEBDA3E0}">
      <dsp:nvSpPr>
        <dsp:cNvPr id="0" name=""/>
        <dsp:cNvSpPr/>
      </dsp:nvSpPr>
      <dsp:spPr>
        <a:xfrm>
          <a:off x="316076" y="4213548"/>
          <a:ext cx="1719140" cy="103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Lastly, the games reaching the top of the charts are in many cases significantly larger in size than the average competition</a:t>
          </a:r>
        </a:p>
      </dsp:txBody>
      <dsp:txXfrm>
        <a:off x="316076" y="4213548"/>
        <a:ext cx="1719140" cy="1031484"/>
      </dsp:txXfrm>
    </dsp:sp>
    <dsp:sp modelId="{58FDA3AA-C1EE-49D6-B0FF-BECEF6A57809}">
      <dsp:nvSpPr>
        <dsp:cNvPr id="0" name=""/>
        <dsp:cNvSpPr/>
      </dsp:nvSpPr>
      <dsp:spPr>
        <a:xfrm>
          <a:off x="2671299" y="2838236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949F7-FBD4-4735-A9F9-B637CA8BAA96}">
      <dsp:nvSpPr>
        <dsp:cNvPr id="0" name=""/>
        <dsp:cNvSpPr/>
      </dsp:nvSpPr>
      <dsp:spPr>
        <a:xfrm>
          <a:off x="2894787" y="3061724"/>
          <a:ext cx="601699" cy="6016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65F9-749A-43A8-A99F-166CE5EA8371}">
      <dsp:nvSpPr>
        <dsp:cNvPr id="0" name=""/>
        <dsp:cNvSpPr/>
      </dsp:nvSpPr>
      <dsp:spPr>
        <a:xfrm>
          <a:off x="2336067" y="4213548"/>
          <a:ext cx="1719140" cy="103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Result? Each of these metrics points to refute the common myth of someone throwing an app together in their basement and making millions</a:t>
          </a:r>
        </a:p>
      </dsp:txBody>
      <dsp:txXfrm>
        <a:off x="2336067" y="4213548"/>
        <a:ext cx="1719140" cy="1031484"/>
      </dsp:txXfrm>
    </dsp:sp>
    <dsp:sp modelId="{9B3BEEDD-D46C-4B66-9C2E-357AC844BF6C}">
      <dsp:nvSpPr>
        <dsp:cNvPr id="0" name=""/>
        <dsp:cNvSpPr/>
      </dsp:nvSpPr>
      <dsp:spPr>
        <a:xfrm>
          <a:off x="4691289" y="2838236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9BA64-90AC-454F-BFC5-F405EC03B4D8}">
      <dsp:nvSpPr>
        <dsp:cNvPr id="0" name=""/>
        <dsp:cNvSpPr/>
      </dsp:nvSpPr>
      <dsp:spPr>
        <a:xfrm>
          <a:off x="4914778" y="3061724"/>
          <a:ext cx="601699" cy="6016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0FF1-B240-4290-A218-95662B9DD27A}">
      <dsp:nvSpPr>
        <dsp:cNvPr id="0" name=""/>
        <dsp:cNvSpPr/>
      </dsp:nvSpPr>
      <dsp:spPr>
        <a:xfrm>
          <a:off x="4356057" y="4213548"/>
          <a:ext cx="1719140" cy="103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Instead, high effort games with a substantial amount of production time and a large team are consistently at the top of the charts.</a:t>
          </a:r>
        </a:p>
      </dsp:txBody>
      <dsp:txXfrm>
        <a:off x="4356057" y="4213548"/>
        <a:ext cx="1719140" cy="103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tristan581/17k-apple-app-store-strategy-gam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BB12-4F3F-4320-93B3-ECF7FAAB3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17K smartphone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E49A-A7A6-48D3-A366-8D39D0DD9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Bertucci</a:t>
            </a:r>
          </a:p>
        </p:txBody>
      </p:sp>
    </p:spTree>
    <p:extLst>
      <p:ext uri="{BB962C8B-B14F-4D97-AF65-F5344CB8AC3E}">
        <p14:creationId xmlns:p14="http://schemas.microsoft.com/office/powerpoint/2010/main" val="7815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8F9013-19D7-4126-ADBE-CE32662A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BFC938-1831-4638-ADBD-4A9BE08F7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3461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813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72552-1232-478C-B961-982728747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37" r="-1" b="8658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D885D-1AFB-40E7-A312-0F1393C6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Questions?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6E07A-1F91-44B1-9928-7EEC822C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About the Data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3EFF50C-6BA8-4751-9A07-FE02D866C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D671-2C32-4295-AED2-141469E1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Pulled from Kaggle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	 </a:t>
            </a:r>
            <a:r>
              <a:rPr lang="en-US">
                <a:solidFill>
                  <a:srgbClr val="FFFFFF"/>
                </a:solidFill>
                <a:hlinkClick r:id="rId4"/>
              </a:rPr>
              <a:t>https://www.kaggle.com/tristan581/17k-apple-app-store-strategy-games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17K rows, containing structured and unstructured data (18 columns total)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Structured: ratings, number of ratings, prices, app size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Unstructured: App names, descriptions, in app purchases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6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0FEB8-7370-43C7-BC60-28F5925B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Questions to answer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90769035-4AE5-43D4-BB3D-6D5BD3D9F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8987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25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B682BE-BCBF-4DC4-9E3F-ACE22AF8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Cleaning the data/data preparation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C70C2D-430C-4CD2-A6C1-B87C4B5CE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993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355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E374A-F0F1-4808-A9D3-4341C469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Description analysis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8A5B01E-4243-4D2D-820B-F261BC74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069656"/>
            <a:ext cx="6391533" cy="47186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0DE8-35BE-4503-A855-881E2179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 frequency words in app descriptions: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65721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FFFA1-E913-4444-88B4-F63DF233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Title analysis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E807C3-39ED-427C-B06E-86726263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r="2997" b="-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BF15-D0A0-43CD-A7DF-E20F5776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Top frequency words used in app titles: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3932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0BEFA-E36C-40F8-B14B-6FB4F46F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 10 Games by Rating/number of ratings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344A92-A487-4F81-BE45-9B942F649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35981"/>
              </p:ext>
            </p:extLst>
          </p:nvPr>
        </p:nvGraphicFramePr>
        <p:xfrm>
          <a:off x="734846" y="763082"/>
          <a:ext cx="9369043" cy="344306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31383">
                  <a:extLst>
                    <a:ext uri="{9D8B030D-6E8A-4147-A177-3AD203B41FA5}">
                      <a16:colId xmlns:a16="http://schemas.microsoft.com/office/drawing/2014/main" val="227176700"/>
                    </a:ext>
                  </a:extLst>
                </a:gridCol>
                <a:gridCol w="1132952">
                  <a:extLst>
                    <a:ext uri="{9D8B030D-6E8A-4147-A177-3AD203B41FA5}">
                      <a16:colId xmlns:a16="http://schemas.microsoft.com/office/drawing/2014/main" val="453928396"/>
                    </a:ext>
                  </a:extLst>
                </a:gridCol>
                <a:gridCol w="1298456">
                  <a:extLst>
                    <a:ext uri="{9D8B030D-6E8A-4147-A177-3AD203B41FA5}">
                      <a16:colId xmlns:a16="http://schemas.microsoft.com/office/drawing/2014/main" val="956034665"/>
                    </a:ext>
                  </a:extLst>
                </a:gridCol>
                <a:gridCol w="1806252">
                  <a:extLst>
                    <a:ext uri="{9D8B030D-6E8A-4147-A177-3AD203B41FA5}">
                      <a16:colId xmlns:a16="http://schemas.microsoft.com/office/drawing/2014/main" val="127918598"/>
                    </a:ext>
                  </a:extLst>
                </a:gridCol>
              </a:tblGrid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2133254098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Cash Inc. Fame &amp; Fortune Game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374772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245957632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3933190438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Egg Inc.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174591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74891264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3984368820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AFK Arena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156766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225711104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4071455027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 Park: Phone Destroyer\u2122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156044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130186240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3784969398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From Zero to Hero: Cityman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146729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296638464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96818007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Sushi Bar Idle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257325056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176593742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Fire Emblem Heroes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120283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175634432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873330569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Bloons TD 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97776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133326848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1768348763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Naval Warfare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90214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43198464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1449683967"/>
                  </a:ext>
                </a:extLst>
              </a:tr>
              <a:tr h="313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Idle Roller Coaster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88855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234342400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49" marR="13949" marT="13949" marB="0" anchor="b"/>
                </a:tc>
                <a:extLst>
                  <a:ext uri="{0D108BD9-81ED-4DB2-BD59-A6C34878D82A}">
                    <a16:rowId xmlns:a16="http://schemas.microsoft.com/office/drawing/2014/main" val="200283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05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C671-B3F9-4770-BA87-74FB13AE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analysis-Sales/ratings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40CD-84A3-4D66-ADD1-A43F5713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323057" cy="3416300"/>
          </a:xfrm>
        </p:spPr>
        <p:txBody>
          <a:bodyPr/>
          <a:lstStyle/>
          <a:p>
            <a:r>
              <a:rPr lang="en-US" dirty="0"/>
              <a:t>App sales: a term described by number of app reviews multiplied by the price of the app</a:t>
            </a:r>
          </a:p>
          <a:p>
            <a:r>
              <a:rPr lang="en-US" dirty="0"/>
              <a:t>This leaves out any apps that are free</a:t>
            </a:r>
          </a:p>
          <a:p>
            <a:r>
              <a:rPr lang="en-US" dirty="0"/>
              <a:t>Shows an exponential decrease in sales as number of stars decreases</a:t>
            </a:r>
          </a:p>
          <a:p>
            <a:r>
              <a:rPr lang="en-US" dirty="0"/>
              <a:t>Note: this rounds stars up to the next star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036C6-28A0-4B3B-A235-CB49D4C7F6EC}"/>
              </a:ext>
            </a:extLst>
          </p:cNvPr>
          <p:cNvSpPr txBox="1"/>
          <p:nvPr/>
        </p:nvSpPr>
        <p:spPr>
          <a:xfrm>
            <a:off x="6494585" y="2216639"/>
            <a:ext cx="43230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4 to 5 star range:</a:t>
            </a:r>
          </a:p>
          <a:p>
            <a:r>
              <a:rPr lang="en-US" dirty="0" err="1"/>
              <a:t>Bloons</a:t>
            </a:r>
            <a:r>
              <a:rPr lang="en-US" dirty="0"/>
              <a:t> TD 5</a:t>
            </a:r>
          </a:p>
          <a:p>
            <a:r>
              <a:rPr lang="en-US" dirty="0"/>
              <a:t>Total dollars earned from sale of app: $292,350.24</a:t>
            </a:r>
          </a:p>
          <a:p>
            <a:r>
              <a:rPr lang="en-US" dirty="0"/>
              <a:t>In the 3 to 4 star range:</a:t>
            </a:r>
          </a:p>
          <a:p>
            <a:r>
              <a:rPr lang="en-US" dirty="0"/>
              <a:t>Traffic Rush</a:t>
            </a:r>
          </a:p>
          <a:p>
            <a:r>
              <a:rPr lang="en-US" dirty="0"/>
              <a:t>Total dollars earned from sale of app: $210,635.37</a:t>
            </a:r>
          </a:p>
          <a:p>
            <a:r>
              <a:rPr lang="en-US" dirty="0"/>
              <a:t>In the 2 to 3 star range:</a:t>
            </a:r>
          </a:p>
          <a:p>
            <a:r>
              <a:rPr lang="en-US" dirty="0"/>
              <a:t>Omar Sharif Bridge</a:t>
            </a:r>
          </a:p>
          <a:p>
            <a:r>
              <a:rPr lang="en-US" dirty="0"/>
              <a:t>Total dollars earned from sale of app: $2,150.41</a:t>
            </a:r>
          </a:p>
          <a:p>
            <a:r>
              <a:rPr lang="en-US" dirty="0"/>
              <a:t>In the 1 to 2 star range:</a:t>
            </a:r>
          </a:p>
          <a:p>
            <a:r>
              <a:rPr lang="en-US" dirty="0"/>
              <a:t>Waste Land : savage survival of fear world games</a:t>
            </a:r>
          </a:p>
          <a:p>
            <a:r>
              <a:rPr lang="en-US" dirty="0"/>
              <a:t>Total dollars earned from sale of app: $95.68</a:t>
            </a:r>
          </a:p>
        </p:txBody>
      </p:sp>
    </p:spTree>
    <p:extLst>
      <p:ext uri="{BB962C8B-B14F-4D97-AF65-F5344CB8AC3E}">
        <p14:creationId xmlns:p14="http://schemas.microsoft.com/office/powerpoint/2010/main" val="130967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982682-A45D-4088-902E-9D355D72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Structured Data analysis-Size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F23372-E155-4E93-852C-E83FF5021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40256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0166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</TotalTime>
  <Words>621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Analysis of 17K smartphone games</vt:lpstr>
      <vt:lpstr>About the Data</vt:lpstr>
      <vt:lpstr>Data Questions to answer</vt:lpstr>
      <vt:lpstr>Cleaning the data/data preparation</vt:lpstr>
      <vt:lpstr>Description analysis</vt:lpstr>
      <vt:lpstr>Title analysis</vt:lpstr>
      <vt:lpstr>Top 10 Games by Rating/number of ratings</vt:lpstr>
      <vt:lpstr>Structured data analysis-Sales/ratings</vt:lpstr>
      <vt:lpstr>Structured Data analysis-Size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17K smartphone games</dc:title>
  <dc:creator>Jeff Bertucci</dc:creator>
  <cp:lastModifiedBy>Jeff Bertucci</cp:lastModifiedBy>
  <cp:revision>3</cp:revision>
  <dcterms:created xsi:type="dcterms:W3CDTF">2019-12-04T23:34:26Z</dcterms:created>
  <dcterms:modified xsi:type="dcterms:W3CDTF">2019-12-08T18:19:35Z</dcterms:modified>
</cp:coreProperties>
</file>