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68" r:id="rId5"/>
    <p:sldId id="269" r:id="rId6"/>
    <p:sldId id="270" r:id="rId7"/>
    <p:sldId id="271" r:id="rId8"/>
    <p:sldId id="272" r:id="rId9"/>
    <p:sldId id="263" r:id="rId10"/>
    <p:sldId id="267" r:id="rId11"/>
    <p:sldId id="264" r:id="rId12"/>
    <p:sldId id="265" r:id="rId13"/>
    <p:sldId id="266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12/06/2014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ubtitles.org/f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Bash</a:t>
            </a:r>
            <a:r>
              <a:rPr lang="fr-FR" dirty="0" smtClean="0"/>
              <a:t> Project – </a:t>
            </a:r>
            <a:r>
              <a:rPr lang="fr-FR" dirty="0" err="1" smtClean="0"/>
              <a:t>Movies</a:t>
            </a:r>
            <a:r>
              <a:rPr lang="fr-FR" dirty="0"/>
              <a:t>/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 err="1" smtClean="0"/>
              <a:t>subtitles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028965"/>
            <a:ext cx="8001000" cy="3823447"/>
          </a:xfrm>
        </p:spPr>
        <p:txBody>
          <a:bodyPr/>
          <a:lstStyle/>
          <a:p>
            <a:r>
              <a:rPr lang="fr-FR" dirty="0" smtClean="0"/>
              <a:t>Jessica BESAGNI, Louis CORDELLE, Thomas FERRANDINI</a:t>
            </a:r>
            <a:endParaRPr lang="fr-FR" dirty="0"/>
          </a:p>
        </p:txBody>
      </p:sp>
      <p:pic>
        <p:nvPicPr>
          <p:cNvPr id="5" name="Image 4" descr="HP-Video-Folder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27" y="3759875"/>
            <a:ext cx="2896731" cy="2896731"/>
          </a:xfrm>
          <a:prstGeom prst="rect">
            <a:avLst/>
          </a:prstGeom>
        </p:spPr>
      </p:pic>
      <p:pic>
        <p:nvPicPr>
          <p:cNvPr id="6" name="Image 5" descr="logo open subtitle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54" y="734856"/>
            <a:ext cx="2877383" cy="7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4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Dowload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curl</a:t>
            </a:r>
            <a:r>
              <a:rPr lang="fr-FR" dirty="0" smtClean="0"/>
              <a:t> and use the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modified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grep</a:t>
            </a:r>
            <a:r>
              <a:rPr lang="fr-FR" dirty="0" smtClean="0"/>
              <a:t> dans </a:t>
            </a:r>
            <a:r>
              <a:rPr lang="fr-FR" dirty="0" err="1" smtClean="0"/>
              <a:t>sed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b="1" dirty="0" err="1"/>
              <a:t>curl</a:t>
            </a:r>
            <a:r>
              <a:rPr lang="fr-FR" b="1" dirty="0"/>
              <a:t> -o $PWD/${fichier}.zip "http://</a:t>
            </a:r>
            <a:r>
              <a:rPr lang="fr-FR" b="1" dirty="0" err="1"/>
              <a:t>dl.opensubtitles.org</a:t>
            </a:r>
            <a:r>
              <a:rPr lang="fr-FR" b="1" dirty="0"/>
              <a:t>/</a:t>
            </a:r>
            <a:r>
              <a:rPr lang="fr-FR" b="1" dirty="0" err="1"/>
              <a:t>fr</a:t>
            </a:r>
            <a:r>
              <a:rPr lang="fr-FR" b="1" dirty="0"/>
              <a:t>/</a:t>
            </a:r>
            <a:r>
              <a:rPr lang="fr-FR" b="1" dirty="0" err="1"/>
              <a:t>download</a:t>
            </a:r>
            <a:r>
              <a:rPr lang="fr-FR" b="1" dirty="0"/>
              <a:t>/${</a:t>
            </a:r>
            <a:r>
              <a:rPr lang="fr-FR" b="1" dirty="0" err="1"/>
              <a:t>sub_link</a:t>
            </a:r>
            <a:r>
              <a:rPr lang="fr-FR" b="1" dirty="0"/>
              <a:t>}";</a:t>
            </a:r>
          </a:p>
        </p:txBody>
      </p:sp>
    </p:spTree>
    <p:extLst>
      <p:ext uri="{BB962C8B-B14F-4D97-AF65-F5344CB8AC3E}">
        <p14:creationId xmlns:p14="http://schemas.microsoft.com/office/powerpoint/2010/main" val="99681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7949" y="2273588"/>
            <a:ext cx="7846951" cy="3992742"/>
          </a:xfrm>
        </p:spPr>
        <p:txBody>
          <a:bodyPr>
            <a:normAutofit/>
          </a:bodyPr>
          <a:lstStyle/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language</a:t>
            </a:r>
            <a:r>
              <a:rPr lang="fr-FR" dirty="0" smtClean="0"/>
              <a:t> by default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lang</a:t>
            </a:r>
            <a:r>
              <a:rPr lang="fr-FR" b="1" dirty="0"/>
              <a:t>="</a:t>
            </a:r>
            <a:r>
              <a:rPr lang="fr-FR" b="1" dirty="0" err="1"/>
              <a:t>fre</a:t>
            </a:r>
            <a:r>
              <a:rPr lang="fr-FR" b="1" dirty="0"/>
              <a:t>"</a:t>
            </a:r>
            <a:endParaRPr lang="fr-FR" b="1" dirty="0" smtClean="0"/>
          </a:p>
          <a:p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entered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en-US" b="1" dirty="0"/>
              <a:t>if [[ $# != 0 ]] ; </a:t>
            </a:r>
            <a:r>
              <a:rPr lang="en-US" b="1" dirty="0" smtClean="0"/>
              <a:t>then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$# </a:t>
            </a:r>
            <a:r>
              <a:rPr lang="en-US" dirty="0" smtClean="0"/>
              <a:t>: </a:t>
            </a:r>
            <a:r>
              <a:rPr lang="en-US" dirty="0" smtClean="0"/>
              <a:t>return </a:t>
            </a:r>
            <a:r>
              <a:rPr lang="en-US" dirty="0" smtClean="0"/>
              <a:t>the number of parameters given to the script	</a:t>
            </a:r>
            <a:endParaRPr lang="en-US" b="1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215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6629" y="2360618"/>
            <a:ext cx="7878271" cy="390571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Display </a:t>
            </a:r>
            <a:r>
              <a:rPr lang="fr-FR" dirty="0"/>
              <a:t>Help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en-US" b="1" dirty="0"/>
              <a:t>if [[ $# == 1 ]] ; then </a:t>
            </a:r>
          </a:p>
          <a:p>
            <a:pPr marL="0" indent="0">
              <a:buNone/>
            </a:pPr>
            <a:r>
              <a:rPr lang="en-US" b="1" dirty="0"/>
              <a:t>		if [[ $1 == '-h' || $1 == '--help' ]] ; then</a:t>
            </a:r>
          </a:p>
          <a:p>
            <a:pPr marL="0" indent="0">
              <a:buNone/>
            </a:pPr>
            <a:r>
              <a:rPr lang="en-US" b="1" dirty="0"/>
              <a:t>		    </a:t>
            </a:r>
            <a:r>
              <a:rPr lang="en-US" b="1" dirty="0" err="1"/>
              <a:t>help_function</a:t>
            </a:r>
            <a:endParaRPr lang="en-US" b="1" dirty="0"/>
          </a:p>
          <a:p>
            <a:pPr marL="0" indent="0">
              <a:buNone/>
            </a:pP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/>
              <a:t>help_function</a:t>
            </a:r>
            <a:r>
              <a:rPr lang="fr-FR" b="1" dirty="0"/>
              <a:t>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"This application </a:t>
            </a:r>
            <a:r>
              <a:rPr lang="fr-FR" b="1" dirty="0" err="1"/>
              <a:t>download</a:t>
            </a:r>
            <a:r>
              <a:rPr lang="fr-FR" b="1" dirty="0"/>
              <a:t> all </a:t>
            </a:r>
            <a:r>
              <a:rPr lang="fr-FR" b="1" dirty="0" err="1"/>
              <a:t>subtitles</a:t>
            </a:r>
            <a:r>
              <a:rPr lang="fr-FR" b="1" dirty="0"/>
              <a:t> for the </a:t>
            </a:r>
            <a:r>
              <a:rPr lang="fr-FR" b="1" dirty="0" err="1"/>
              <a:t>videos</a:t>
            </a:r>
            <a:r>
              <a:rPr lang="fr-FR" b="1" dirty="0"/>
              <a:t> in a </a:t>
            </a:r>
            <a:r>
              <a:rPr lang="fr-FR" b="1" dirty="0" err="1"/>
              <a:t>folder</a:t>
            </a:r>
            <a:r>
              <a:rPr lang="fr-FR" b="1" dirty="0"/>
              <a:t>"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"Utilisation : ./</a:t>
            </a:r>
            <a:r>
              <a:rPr lang="fr-FR" b="1" dirty="0" err="1"/>
              <a:t>subtitle.sh</a:t>
            </a:r>
            <a:r>
              <a:rPr lang="fr-FR" b="1" dirty="0"/>
              <a:t> [</a:t>
            </a:r>
            <a:r>
              <a:rPr lang="fr-FR" b="1" dirty="0" err="1"/>
              <a:t>language</a:t>
            </a:r>
            <a:r>
              <a:rPr lang="fr-FR" b="1" dirty="0"/>
              <a:t>] \</a:t>
            </a:r>
            <a:r>
              <a:rPr lang="fr-FR" b="1" dirty="0" smtClean="0"/>
              <a:t>n</a:t>
            </a:r>
            <a:r>
              <a:rPr lang="fr-FR" b="1" dirty="0"/>
              <a:t> » {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21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Recover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’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marL="349250" lvl="1" indent="0">
              <a:buNone/>
            </a:pPr>
            <a:endParaRPr lang="fr-FR" dirty="0" smtClean="0"/>
          </a:p>
          <a:p>
            <a:pPr marL="349250" lvl="1" indent="0">
              <a:buNone/>
            </a:pPr>
            <a:r>
              <a:rPr lang="fr-FR" dirty="0"/>
              <a:t>	</a:t>
            </a:r>
            <a:r>
              <a:rPr lang="fr-FR" b="1" dirty="0" err="1"/>
              <a:t>lang</a:t>
            </a:r>
            <a:r>
              <a:rPr lang="fr-FR" b="1" dirty="0"/>
              <a:t>=$(</a:t>
            </a:r>
            <a:r>
              <a:rPr lang="fr-FR" b="1" dirty="0" err="1"/>
              <a:t>echo</a:t>
            </a:r>
            <a:r>
              <a:rPr lang="fr-FR" b="1" dirty="0"/>
              <a:t> "$@" | </a:t>
            </a:r>
            <a:r>
              <a:rPr lang="fr-FR" b="1" dirty="0" err="1"/>
              <a:t>cut</a:t>
            </a:r>
            <a:r>
              <a:rPr lang="fr-FR" b="1" dirty="0"/>
              <a:t> -c1-3)</a:t>
            </a:r>
            <a:r>
              <a:rPr lang="fr-FR" b="1" dirty="0" smtClean="0"/>
              <a:t>;</a:t>
            </a:r>
          </a:p>
          <a:p>
            <a:pPr marL="349250" lvl="1" indent="0">
              <a:buNone/>
            </a:pPr>
            <a:r>
              <a:rPr lang="fr-FR" b="1" dirty="0"/>
              <a:t>	</a:t>
            </a:r>
            <a:endParaRPr lang="fr-FR" b="1" dirty="0" smtClean="0"/>
          </a:p>
          <a:p>
            <a:pPr marL="349250" lvl="1" indent="0">
              <a:buNone/>
            </a:pPr>
            <a:r>
              <a:rPr lang="fr-FR" b="1" dirty="0"/>
              <a:t>	</a:t>
            </a:r>
            <a:r>
              <a:rPr lang="fr-FR" b="1" dirty="0" smtClean="0"/>
              <a:t>$@ : </a:t>
            </a:r>
            <a:r>
              <a:rPr lang="fr-FR" dirty="0" smtClean="0"/>
              <a:t>All arguments </a:t>
            </a:r>
            <a:endParaRPr lang="fr-FR" b="1" dirty="0"/>
          </a:p>
          <a:p>
            <a:pPr marL="349250" lvl="1" indent="0">
              <a:buNone/>
            </a:pPr>
            <a:r>
              <a:rPr lang="fr-FR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790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Using</a:t>
            </a:r>
            <a:r>
              <a:rPr lang="fr-FR" dirty="0" smtClean="0"/>
              <a:t> terminal</a:t>
            </a:r>
          </a:p>
          <a:p>
            <a:pPr lvl="1"/>
            <a:r>
              <a:rPr lang="fr-FR" dirty="0" err="1" smtClean="0"/>
              <a:t>Discover</a:t>
            </a:r>
            <a:r>
              <a:rPr lang="fr-FR" dirty="0" smtClean="0"/>
              <a:t> </a:t>
            </a:r>
            <a:r>
              <a:rPr lang="fr-FR" dirty="0" err="1" smtClean="0"/>
              <a:t>bash</a:t>
            </a:r>
            <a:endParaRPr lang="fr-FR" dirty="0" smtClean="0"/>
          </a:p>
          <a:p>
            <a:pPr lvl="1"/>
            <a:r>
              <a:rPr lang="fr-FR" dirty="0" smtClean="0"/>
              <a:t>Web </a:t>
            </a:r>
            <a:r>
              <a:rPr lang="fr-FR" dirty="0" err="1" smtClean="0"/>
              <a:t>scraping</a:t>
            </a:r>
            <a:r>
              <a:rPr lang="fr-FR" dirty="0" smtClean="0"/>
              <a:t> data</a:t>
            </a:r>
          </a:p>
          <a:p>
            <a:r>
              <a:rPr lang="fr-FR" dirty="0" smtClean="0"/>
              <a:t>Our </a:t>
            </a:r>
            <a:r>
              <a:rPr lang="fr-FR" dirty="0" err="1" smtClean="0"/>
              <a:t>difficulties</a:t>
            </a:r>
            <a:endParaRPr lang="fr-FR" dirty="0" smtClean="0"/>
          </a:p>
          <a:p>
            <a:pPr lvl="1"/>
            <a:r>
              <a:rPr lang="fr-FR" dirty="0" smtClean="0"/>
              <a:t>Regular </a:t>
            </a:r>
            <a:r>
              <a:rPr lang="fr-FR" dirty="0" err="1" smtClean="0"/>
              <a:t>expresions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 descr="bonhomme-question-gi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73" y="3133434"/>
            <a:ext cx="2324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Our Goal</a:t>
            </a:r>
          </a:p>
          <a:p>
            <a:r>
              <a:rPr lang="fr-FR" dirty="0" err="1" smtClean="0"/>
              <a:t>Steps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solutions to the </a:t>
            </a:r>
            <a:r>
              <a:rPr lang="fr-FR" dirty="0" err="1" smtClean="0"/>
              <a:t>problem</a:t>
            </a:r>
            <a:endParaRPr lang="fr-FR" dirty="0" smtClean="0"/>
          </a:p>
          <a:p>
            <a:r>
              <a:rPr lang="fr-FR" dirty="0" err="1" smtClean="0"/>
              <a:t>Step</a:t>
            </a:r>
            <a:r>
              <a:rPr lang="fr-FR" dirty="0" smtClean="0"/>
              <a:t> 01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02</a:t>
            </a:r>
          </a:p>
          <a:p>
            <a:r>
              <a:rPr lang="fr-FR" dirty="0" err="1" smtClean="0"/>
              <a:t>Step</a:t>
            </a:r>
            <a:r>
              <a:rPr lang="fr-FR" dirty="0" smtClean="0"/>
              <a:t> 03</a:t>
            </a:r>
            <a:endParaRPr lang="fr-FR" dirty="0"/>
          </a:p>
        </p:txBody>
      </p:sp>
      <p:pic>
        <p:nvPicPr>
          <p:cNvPr id="4" name="Image 3" descr="howto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t="2948" r="3647"/>
          <a:stretch/>
        </p:blipFill>
        <p:spPr>
          <a:xfrm>
            <a:off x="5746041" y="3244307"/>
            <a:ext cx="2866733" cy="33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Our goal </a:t>
            </a:r>
            <a:endParaRPr lang="fr-FR" dirty="0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Subject</a:t>
            </a:r>
            <a:r>
              <a:rPr lang="fr-FR" sz="2400" b="1" dirty="0" smtClean="0"/>
              <a:t> : </a:t>
            </a:r>
            <a:r>
              <a:rPr lang="fr-FR" sz="2400" dirty="0" smtClean="0"/>
              <a:t>Look </a:t>
            </a:r>
            <a:r>
              <a:rPr lang="fr-FR" sz="2400" dirty="0" smtClean="0"/>
              <a:t>for all the </a:t>
            </a:r>
            <a:r>
              <a:rPr lang="fr-FR" sz="2400" dirty="0" err="1" smtClean="0"/>
              <a:t>videos</a:t>
            </a:r>
            <a:r>
              <a:rPr lang="fr-FR" sz="2400" dirty="0" smtClean="0"/>
              <a:t> in a </a:t>
            </a:r>
            <a:r>
              <a:rPr lang="fr-FR" sz="2400" dirty="0" err="1" smtClean="0"/>
              <a:t>folder</a:t>
            </a:r>
            <a:r>
              <a:rPr lang="fr-FR" sz="2400" dirty="0" smtClean="0"/>
              <a:t> and </a:t>
            </a:r>
            <a:r>
              <a:rPr lang="fr-FR" sz="2400" dirty="0" err="1" smtClean="0"/>
              <a:t>download</a:t>
            </a:r>
            <a:r>
              <a:rPr lang="fr-FR" sz="2400" dirty="0" smtClean="0"/>
              <a:t> the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/>
              <a:t> on </a:t>
            </a:r>
            <a:r>
              <a:rPr lang="fr-FR" sz="2400" dirty="0">
                <a:hlinkClick r:id="rId2"/>
              </a:rPr>
              <a:t>http://www.opensubtitles.org/</a:t>
            </a:r>
            <a:r>
              <a:rPr lang="fr-FR" sz="2400" dirty="0" smtClean="0">
                <a:hlinkClick r:id="rId2"/>
              </a:rPr>
              <a:t>fr</a:t>
            </a:r>
            <a:r>
              <a:rPr lang="fr-FR" sz="2400" dirty="0" smtClean="0"/>
              <a:t> + </a:t>
            </a:r>
            <a:r>
              <a:rPr lang="fr-FR" sz="2400" dirty="0" err="1" smtClean="0"/>
              <a:t>extract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a zip and </a:t>
            </a:r>
            <a:r>
              <a:rPr lang="fr-FR" sz="2400" dirty="0" err="1" smtClean="0"/>
              <a:t>rename</a:t>
            </a:r>
            <a:r>
              <a:rPr lang="fr-FR" sz="2400" dirty="0" smtClean="0"/>
              <a:t> </a:t>
            </a:r>
            <a:r>
              <a:rPr lang="fr-FR" sz="2400" dirty="0" err="1" smtClean="0"/>
              <a:t>downloaded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 smtClean="0"/>
              <a:t> </a:t>
            </a:r>
            <a:r>
              <a:rPr lang="fr-FR" sz="2400" dirty="0" smtClean="0"/>
              <a:t>to match the </a:t>
            </a:r>
            <a:r>
              <a:rPr lang="fr-FR" sz="2400" dirty="0" err="1" smtClean="0"/>
              <a:t>video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54501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Steps</a:t>
            </a:r>
            <a:r>
              <a:rPr lang="fr-FR" dirty="0" smtClean="0"/>
              <a:t> of </a:t>
            </a:r>
            <a:r>
              <a:rPr lang="fr-FR" dirty="0" err="1" smtClean="0"/>
              <a:t>our</a:t>
            </a:r>
            <a:r>
              <a:rPr lang="fr-FR" dirty="0" smtClean="0"/>
              <a:t> solution to 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7516" y="2414368"/>
            <a:ext cx="7875552" cy="3835324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Analyse the </a:t>
            </a:r>
            <a:r>
              <a:rPr lang="fr-FR" dirty="0" err="1" smtClean="0"/>
              <a:t>name</a:t>
            </a:r>
            <a:r>
              <a:rPr lang="fr-FR" dirty="0" smtClean="0"/>
              <a:t> of the </a:t>
            </a:r>
            <a:r>
              <a:rPr lang="fr-FR" dirty="0" err="1" smtClean="0"/>
              <a:t>folder</a:t>
            </a:r>
            <a:r>
              <a:rPr lang="fr-FR" dirty="0" smtClean="0"/>
              <a:t> the user </a:t>
            </a:r>
            <a:r>
              <a:rPr lang="fr-FR" dirty="0" err="1" smtClean="0"/>
              <a:t>indicates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/>
              <a:t>Look for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in the </a:t>
            </a:r>
            <a:r>
              <a:rPr lang="fr-FR" dirty="0" err="1" smtClean="0"/>
              <a:t>folder</a:t>
            </a:r>
            <a:r>
              <a:rPr lang="fr-FR" dirty="0" smtClean="0"/>
              <a:t> and do not </a:t>
            </a:r>
            <a:r>
              <a:rPr lang="fr-FR" dirty="0" err="1" smtClean="0"/>
              <a:t>download</a:t>
            </a:r>
            <a:r>
              <a:rPr lang="fr-FR" dirty="0" smtClean="0"/>
              <a:t> if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endParaRPr lang="fr-FR" dirty="0" smtClean="0"/>
          </a:p>
          <a:p>
            <a:r>
              <a:rPr lang="fr-FR" dirty="0" err="1" smtClean="0"/>
              <a:t>WebScrapping</a:t>
            </a:r>
            <a:r>
              <a:rPr lang="fr-FR" dirty="0" smtClean="0"/>
              <a:t> of the </a:t>
            </a:r>
            <a:r>
              <a:rPr lang="fr-FR" dirty="0" err="1" smtClean="0"/>
              <a:t>needed</a:t>
            </a:r>
            <a:r>
              <a:rPr lang="fr-FR" dirty="0" smtClean="0"/>
              <a:t> </a:t>
            </a:r>
            <a:r>
              <a:rPr lang="fr-FR" dirty="0" err="1" smtClean="0"/>
              <a:t>subtitles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commands</a:t>
            </a:r>
            <a:r>
              <a:rPr lang="fr-FR" dirty="0" smtClean="0"/>
              <a:t> :</a:t>
            </a:r>
            <a:endParaRPr lang="fr-FR" dirty="0" smtClean="0"/>
          </a:p>
          <a:p>
            <a:pPr lvl="1"/>
            <a:r>
              <a:rPr lang="fr-FR" dirty="0" err="1" smtClean="0"/>
              <a:t>Curl</a:t>
            </a:r>
            <a:endParaRPr lang="fr-FR" dirty="0" smtClean="0"/>
          </a:p>
          <a:p>
            <a:pPr lvl="1"/>
            <a:r>
              <a:rPr lang="fr-FR" dirty="0" err="1" smtClean="0"/>
              <a:t>Grep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Sed</a:t>
            </a:r>
            <a:endParaRPr lang="fr-FR" dirty="0" smtClean="0"/>
          </a:p>
          <a:p>
            <a:r>
              <a:rPr lang="fr-FR" dirty="0" smtClean="0"/>
              <a:t>Place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downloaded</a:t>
            </a:r>
            <a:r>
              <a:rPr lang="fr-FR" dirty="0" smtClean="0"/>
              <a:t> in </a:t>
            </a:r>
            <a:r>
              <a:rPr lang="fr-FR" dirty="0" smtClean="0"/>
              <a:t>the </a:t>
            </a:r>
            <a:r>
              <a:rPr lang="fr-FR" dirty="0" err="1" smtClean="0"/>
              <a:t>video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Rename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smtClean="0"/>
              <a:t>files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of the </a:t>
            </a:r>
            <a:r>
              <a:rPr lang="fr-FR" dirty="0" err="1" smtClean="0"/>
              <a:t>video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1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01 – 05/05/2014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470" y="3106923"/>
            <a:ext cx="7610476" cy="1940698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Find</a:t>
            </a:r>
            <a:r>
              <a:rPr lang="fr-FR" dirty="0" smtClean="0"/>
              <a:t> the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Find</a:t>
            </a:r>
            <a:r>
              <a:rPr lang="fr-FR" dirty="0" smtClean="0"/>
              <a:t> the </a:t>
            </a:r>
            <a:r>
              <a:rPr lang="fr-FR" dirty="0" err="1" smtClean="0"/>
              <a:t>similarities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links </a:t>
            </a:r>
          </a:p>
          <a:p>
            <a:r>
              <a:rPr lang="fr-FR" dirty="0" err="1" smtClean="0"/>
              <a:t>Download</a:t>
            </a:r>
            <a:r>
              <a:rPr lang="fr-FR" dirty="0" smtClean="0"/>
              <a:t> the zip </a:t>
            </a:r>
          </a:p>
          <a:p>
            <a:r>
              <a:rPr lang="fr-FR" dirty="0" smtClean="0"/>
              <a:t>Manage to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87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Step</a:t>
            </a:r>
            <a:r>
              <a:rPr lang="fr-FR" dirty="0" smtClean="0"/>
              <a:t> 02 – 19/05/2014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Ask</a:t>
            </a:r>
            <a:r>
              <a:rPr lang="fr-FR" dirty="0" smtClean="0"/>
              <a:t> to the user the file </a:t>
            </a:r>
            <a:r>
              <a:rPr lang="fr-FR" dirty="0" err="1" smtClean="0"/>
              <a:t>where</a:t>
            </a:r>
            <a:r>
              <a:rPr lang="fr-FR" dirty="0" smtClean="0"/>
              <a:t> the </a:t>
            </a:r>
            <a:r>
              <a:rPr lang="fr-FR" dirty="0" err="1" smtClean="0"/>
              <a:t>subtitles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endParaRPr lang="fr-FR" dirty="0" smtClean="0"/>
          </a:p>
          <a:p>
            <a:pPr marL="0" indent="0">
              <a:buNone/>
            </a:pPr>
            <a:r>
              <a:rPr lang="fr-FR" b="1" dirty="0" err="1"/>
              <a:t>function</a:t>
            </a:r>
            <a:r>
              <a:rPr lang="fr-FR" b="1" dirty="0"/>
              <a:t> </a:t>
            </a:r>
            <a:r>
              <a:rPr lang="fr-FR" b="1" dirty="0" err="1"/>
              <a:t>ask_path</a:t>
            </a:r>
            <a:r>
              <a:rPr lang="fr-FR" b="1" dirty="0"/>
              <a:t>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read</a:t>
            </a:r>
            <a:r>
              <a:rPr lang="fr-FR" b="1" dirty="0"/>
              <a:t> -e -p "Enter the </a:t>
            </a:r>
            <a:r>
              <a:rPr lang="fr-FR" b="1" dirty="0" err="1"/>
              <a:t>path</a:t>
            </a:r>
            <a:r>
              <a:rPr lang="fr-FR" b="1" dirty="0"/>
              <a:t> </a:t>
            </a:r>
            <a:r>
              <a:rPr lang="fr-FR" b="1" dirty="0" err="1"/>
              <a:t>where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</a:t>
            </a:r>
            <a:r>
              <a:rPr lang="fr-FR" b="1" dirty="0" err="1"/>
              <a:t>videos</a:t>
            </a:r>
            <a:r>
              <a:rPr lang="fr-FR" b="1" dirty="0"/>
              <a:t> are : " FILEPATH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eval</a:t>
            </a:r>
            <a:r>
              <a:rPr lang="fr-FR" b="1" dirty="0"/>
              <a:t> FILEPATH=$FILEPATH</a:t>
            </a:r>
          </a:p>
          <a:p>
            <a:pPr marL="0" indent="0">
              <a:buNone/>
            </a:pPr>
            <a:r>
              <a:rPr lang="fr-FR" b="1" dirty="0"/>
              <a:t>	cd $FILEPATH</a:t>
            </a:r>
          </a:p>
          <a:p>
            <a:pPr marL="0" indent="0">
              <a:buNone/>
            </a:pPr>
            <a:r>
              <a:rPr lang="fr-FR" b="1" dirty="0"/>
              <a:t>	#</a:t>
            </a:r>
            <a:r>
              <a:rPr lang="fr-FR" b="1" dirty="0" err="1"/>
              <a:t>echo</a:t>
            </a:r>
            <a:r>
              <a:rPr lang="fr-FR" b="1" dirty="0"/>
              <a:t> $PWD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18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02 – 19/05/2014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B</a:t>
            </a:r>
            <a:r>
              <a:rPr lang="fr-FR" dirty="0" err="1" smtClean="0"/>
              <a:t>rowse</a:t>
            </a:r>
            <a:r>
              <a:rPr lang="fr-FR" dirty="0" smtClean="0"/>
              <a:t> </a:t>
            </a:r>
            <a:r>
              <a:rPr lang="fr-FR" dirty="0"/>
              <a:t>a </a:t>
            </a:r>
            <a:r>
              <a:rPr lang="fr-FR" dirty="0" err="1" smtClean="0"/>
              <a:t>folder</a:t>
            </a:r>
            <a:endParaRPr lang="fr-FR" dirty="0" smtClean="0"/>
          </a:p>
          <a:p>
            <a:pPr marL="0" indent="0">
              <a:buNone/>
            </a:pPr>
            <a:r>
              <a:rPr lang="fr-FR" b="1" dirty="0"/>
              <a:t>for fichier in $PWD/*.</a:t>
            </a:r>
            <a:r>
              <a:rPr lang="fr-FR" b="1" dirty="0" err="1"/>
              <a:t>avi</a:t>
            </a:r>
            <a:r>
              <a:rPr lang="fr-FR" b="1" dirty="0"/>
              <a:t> or $PWD/*.</a:t>
            </a:r>
            <a:r>
              <a:rPr lang="fr-FR" b="1" dirty="0" err="1"/>
              <a:t>mkv</a:t>
            </a:r>
            <a:r>
              <a:rPr lang="fr-FR" b="1" dirty="0"/>
              <a:t> or $PWD/*.</a:t>
            </a:r>
            <a:r>
              <a:rPr lang="fr-FR" b="1" dirty="0" err="1"/>
              <a:t>mpeg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#</a:t>
            </a:r>
            <a:r>
              <a:rPr lang="fr-FR" b="1" dirty="0" err="1"/>
              <a:t>avi</a:t>
            </a:r>
            <a:r>
              <a:rPr lang="fr-FR" b="1" dirty="0"/>
              <a:t>, </a:t>
            </a:r>
            <a:r>
              <a:rPr lang="fr-FR" b="1" dirty="0" err="1"/>
              <a:t>mpeg</a:t>
            </a:r>
            <a:r>
              <a:rPr lang="fr-FR" b="1" dirty="0"/>
              <a:t>, </a:t>
            </a:r>
            <a:r>
              <a:rPr lang="fr-FR" b="1" dirty="0" err="1"/>
              <a:t>mkv</a:t>
            </a:r>
            <a:r>
              <a:rPr lang="fr-FR" b="1" dirty="0"/>
              <a:t>, m4v , </a:t>
            </a:r>
            <a:r>
              <a:rPr lang="fr-FR" b="1" dirty="0" err="1"/>
              <a:t>mov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do</a:t>
            </a:r>
          </a:p>
          <a:p>
            <a:pPr marL="0" indent="0">
              <a:buNone/>
            </a:pPr>
            <a:r>
              <a:rPr lang="fr-FR" b="1" dirty="0"/>
              <a:t>		#</a:t>
            </a:r>
            <a:r>
              <a:rPr lang="fr-FR" b="1" dirty="0" err="1"/>
              <a:t>TVshow</a:t>
            </a:r>
            <a:r>
              <a:rPr lang="fr-FR" b="1" dirty="0"/>
              <a:t> </a:t>
            </a:r>
            <a:r>
              <a:rPr lang="fr-FR" b="1" dirty="0" err="1"/>
              <a:t>complete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/>
              <a:t> + </a:t>
            </a:r>
            <a:r>
              <a:rPr lang="fr-FR" b="1" dirty="0" err="1"/>
              <a:t>ep</a:t>
            </a:r>
            <a:r>
              <a:rPr lang="fr-FR" b="1" dirty="0"/>
              <a:t> + </a:t>
            </a:r>
            <a:r>
              <a:rPr lang="fr-FR" b="1" dirty="0" err="1"/>
              <a:t>season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		fichier=${fichier##*/};</a:t>
            </a:r>
          </a:p>
          <a:p>
            <a:pPr marL="0" indent="0">
              <a:buNone/>
            </a:pPr>
            <a:r>
              <a:rPr lang="fr-FR" b="1" dirty="0"/>
              <a:t>		fichier=${fichier%.*};</a:t>
            </a:r>
          </a:p>
          <a:p>
            <a:pPr marL="0" indent="0">
              <a:buNone/>
            </a:pPr>
            <a:r>
              <a:rPr lang="fr-FR" b="1" dirty="0"/>
              <a:t>		</a:t>
            </a:r>
            <a:r>
              <a:rPr lang="fr-FR" b="1" dirty="0" err="1"/>
              <a:t>echo</a:t>
            </a:r>
            <a:r>
              <a:rPr lang="fr-FR" b="1" dirty="0"/>
              <a:t> $fichier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3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02 – 19/05/2014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656" y="2326344"/>
            <a:ext cx="8184244" cy="39399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Look for existent </a:t>
            </a:r>
            <a:r>
              <a:rPr lang="fr-FR" dirty="0" smtClean="0"/>
              <a:t>files</a:t>
            </a:r>
          </a:p>
          <a:p>
            <a:pPr marL="0" indent="0">
              <a:buNone/>
            </a:pPr>
            <a:r>
              <a:rPr lang="fr-FR" b="1" dirty="0"/>
              <a:t>if [ -e ${fichier}.</a:t>
            </a:r>
            <a:r>
              <a:rPr lang="fr-FR" b="1" dirty="0" err="1"/>
              <a:t>srt</a:t>
            </a:r>
            <a:r>
              <a:rPr lang="fr-FR" b="1" dirty="0"/>
              <a:t> ]; </a:t>
            </a:r>
            <a:r>
              <a:rPr lang="fr-FR" b="1" dirty="0" err="1"/>
              <a:t>then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echo</a:t>
            </a:r>
            <a:r>
              <a:rPr lang="fr-FR" b="1" dirty="0" smtClean="0"/>
              <a:t> </a:t>
            </a:r>
            <a:r>
              <a:rPr lang="fr-FR" b="1" dirty="0"/>
              <a:t>-e "</a:t>
            </a:r>
            <a:r>
              <a:rPr lang="fr-FR" b="1" dirty="0" err="1"/>
              <a:t>srt</a:t>
            </a:r>
            <a:r>
              <a:rPr lang="fr-FR" b="1" dirty="0"/>
              <a:t> for ${fichier} </a:t>
            </a:r>
            <a:r>
              <a:rPr lang="fr-FR" b="1" dirty="0" err="1"/>
              <a:t>already</a:t>
            </a:r>
            <a:r>
              <a:rPr lang="fr-FR" b="1" dirty="0"/>
              <a:t> </a:t>
            </a:r>
            <a:r>
              <a:rPr lang="fr-FR" b="1" dirty="0" err="1" smtClean="0"/>
              <a:t>exists</a:t>
            </a:r>
            <a:r>
              <a:rPr lang="fr-FR" b="1" dirty="0" smtClean="0"/>
              <a:t> »</a:t>
            </a: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		</a:t>
            </a:r>
            <a:r>
              <a:rPr lang="fr-FR" b="1" dirty="0" err="1" smtClean="0"/>
              <a:t>else</a:t>
            </a:r>
            <a:endParaRPr lang="fr-FR" b="1" dirty="0"/>
          </a:p>
          <a:p>
            <a:r>
              <a:rPr lang="fr-FR" dirty="0"/>
              <a:t>Web </a:t>
            </a:r>
            <a:r>
              <a:rPr lang="fr-FR" dirty="0" err="1"/>
              <a:t>Scrapping</a:t>
            </a:r>
            <a:r>
              <a:rPr lang="fr-FR" dirty="0"/>
              <a:t> to </a:t>
            </a:r>
            <a:r>
              <a:rPr lang="fr-FR" dirty="0" err="1"/>
              <a:t>search</a:t>
            </a:r>
            <a:r>
              <a:rPr lang="fr-FR" dirty="0"/>
              <a:t> the </a:t>
            </a:r>
            <a:r>
              <a:rPr lang="fr-FR" dirty="0" smtClean="0"/>
              <a:t>« </a:t>
            </a:r>
            <a:r>
              <a:rPr lang="fr-FR" dirty="0" err="1" smtClean="0"/>
              <a:t>download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 »</a:t>
            </a:r>
            <a:endParaRPr lang="fr-FR" dirty="0"/>
          </a:p>
          <a:p>
            <a:r>
              <a:rPr lang="fr-FR" dirty="0" err="1"/>
              <a:t>Extract</a:t>
            </a:r>
            <a:r>
              <a:rPr lang="fr-FR" dirty="0"/>
              <a:t> .</a:t>
            </a:r>
            <a:r>
              <a:rPr lang="fr-FR" dirty="0" err="1"/>
              <a:t>srt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.zip</a:t>
            </a:r>
          </a:p>
          <a:p>
            <a:r>
              <a:rPr lang="fr-FR" dirty="0" err="1"/>
              <a:t>Rename</a:t>
            </a:r>
            <a:r>
              <a:rPr lang="fr-FR" dirty="0"/>
              <a:t> .</a:t>
            </a:r>
            <a:r>
              <a:rPr lang="fr-FR" dirty="0" err="1"/>
              <a:t>srt</a:t>
            </a:r>
            <a:r>
              <a:rPr lang="fr-FR" dirty="0"/>
              <a:t> to match the </a:t>
            </a:r>
            <a:r>
              <a:rPr lang="fr-FR" dirty="0" err="1"/>
              <a:t>video</a:t>
            </a:r>
            <a:r>
              <a:rPr lang="fr-FR" dirty="0"/>
              <a:t> file</a:t>
            </a:r>
          </a:p>
          <a:p>
            <a:r>
              <a:rPr lang="fr-FR" dirty="0"/>
              <a:t>Place .zip in trash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79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03 – 26/05/2014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</a:t>
            </a:r>
            <a:r>
              <a:rPr lang="fr-FR" dirty="0" err="1" smtClean="0"/>
              <a:t>regular</a:t>
            </a:r>
            <a:r>
              <a:rPr lang="fr-FR" dirty="0" smtClean="0"/>
              <a:t> expression to display the right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recover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grep</a:t>
            </a:r>
            <a:r>
              <a:rPr lang="fr-FR" dirty="0" smtClean="0"/>
              <a:t> and </a:t>
            </a:r>
            <a:r>
              <a:rPr lang="fr-FR" dirty="0" err="1" smtClean="0"/>
              <a:t>sed</a:t>
            </a:r>
            <a:r>
              <a:rPr lang="fr-FR" dirty="0" smtClean="0"/>
              <a:t> command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grep</a:t>
            </a:r>
            <a:r>
              <a:rPr lang="fr-FR" b="1" dirty="0" smtClean="0"/>
              <a:t> </a:t>
            </a:r>
            <a:r>
              <a:rPr lang="fr-FR" b="1" dirty="0"/>
              <a:t>-o '&lt;a </a:t>
            </a:r>
            <a:r>
              <a:rPr lang="fr-FR" b="1" dirty="0" err="1"/>
              <a:t>href</a:t>
            </a:r>
            <a:r>
              <a:rPr lang="fr-FR" b="1" dirty="0"/>
              <a:t>="/</a:t>
            </a:r>
            <a:r>
              <a:rPr lang="fr-FR" b="1" dirty="0" err="1"/>
              <a:t>fr</a:t>
            </a:r>
            <a:r>
              <a:rPr lang="fr-FR" b="1" dirty="0"/>
              <a:t>/</a:t>
            </a:r>
            <a:r>
              <a:rPr lang="fr-FR" b="1" dirty="0" err="1"/>
              <a:t>subtitleserve</a:t>
            </a:r>
            <a:r>
              <a:rPr lang="fr-FR" b="1" dirty="0"/>
              <a:t>/</a:t>
            </a:r>
            <a:r>
              <a:rPr lang="fr-FR" b="1" dirty="0" err="1"/>
              <a:t>sub</a:t>
            </a:r>
            <a:r>
              <a:rPr lang="fr-FR" b="1" dirty="0"/>
              <a:t>/[^"]</a:t>
            </a:r>
            <a:r>
              <a:rPr lang="fr-FR" b="1" dirty="0" smtClean="0"/>
              <a:t>*' </a:t>
            </a:r>
            <a:r>
              <a:rPr lang="fr-FR" b="1" dirty="0"/>
              <a:t>|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sed</a:t>
            </a:r>
            <a:r>
              <a:rPr lang="fr-FR" b="1" dirty="0" smtClean="0"/>
              <a:t> </a:t>
            </a:r>
            <a:r>
              <a:rPr lang="fr-FR" b="1" dirty="0"/>
              <a:t>'s/&lt;a </a:t>
            </a:r>
            <a:r>
              <a:rPr lang="fr-FR" b="1" dirty="0" err="1"/>
              <a:t>href</a:t>
            </a:r>
            <a:r>
              <a:rPr lang="fr-FR" b="1" dirty="0"/>
              <a:t>="\/</a:t>
            </a:r>
            <a:r>
              <a:rPr lang="fr-FR" b="1" dirty="0" err="1"/>
              <a:t>fr</a:t>
            </a:r>
            <a:r>
              <a:rPr lang="fr-FR" b="1" dirty="0"/>
              <a:t>\/</a:t>
            </a:r>
            <a:r>
              <a:rPr lang="fr-FR" b="1" dirty="0" err="1"/>
              <a:t>subtitleserve</a:t>
            </a:r>
            <a:r>
              <a:rPr lang="fr-FR" b="1" dirty="0"/>
              <a:t>\//</a:t>
            </a:r>
            <a:r>
              <a:rPr lang="fr-FR" b="1" dirty="0" smtClean="0"/>
              <a:t>/'</a:t>
            </a:r>
            <a:r>
              <a:rPr lang="fr-FR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8653991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221</TotalTime>
  <Words>379</Words>
  <Application>Microsoft Macintosh PowerPoint</Application>
  <PresentationFormat>Présentation à l'écran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Perception</vt:lpstr>
      <vt:lpstr>Bash Project – Movies/Series subtitles</vt:lpstr>
      <vt:lpstr>Sommaire</vt:lpstr>
      <vt:lpstr>Our goal </vt:lpstr>
      <vt:lpstr>Steps of our solution to the problem </vt:lpstr>
      <vt:lpstr>Step 01 – 05/05/2014</vt:lpstr>
      <vt:lpstr>Step 02 – 19/05/2014</vt:lpstr>
      <vt:lpstr>Step 02 – 19/05/2014</vt:lpstr>
      <vt:lpstr>Step 02 – 19/05/2014</vt:lpstr>
      <vt:lpstr>Step 03 – 26/05/2014</vt:lpstr>
      <vt:lpstr>Step 03 – 26/05/2014</vt:lpstr>
      <vt:lpstr>Step 03 – 26/05/2014</vt:lpstr>
      <vt:lpstr>Step 03 – 26/05/2014</vt:lpstr>
      <vt:lpstr>Step 03 – 26/05/2014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Jessica Besagni</dc:creator>
  <cp:lastModifiedBy>Jessica Besagni</cp:lastModifiedBy>
  <cp:revision>121</cp:revision>
  <dcterms:created xsi:type="dcterms:W3CDTF">2014-05-05T07:51:43Z</dcterms:created>
  <dcterms:modified xsi:type="dcterms:W3CDTF">2014-06-12T07:45:39Z</dcterms:modified>
</cp:coreProperties>
</file>